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56" r:id="rId6"/>
    <p:sldId id="269" r:id="rId7"/>
    <p:sldId id="271" r:id="rId8"/>
    <p:sldId id="273" r:id="rId9"/>
    <p:sldId id="270" r:id="rId10"/>
    <p:sldId id="272" r:id="rId11"/>
    <p:sldId id="274" r:id="rId12"/>
    <p:sldId id="257" r:id="rId13"/>
    <p:sldId id="263" r:id="rId14"/>
    <p:sldId id="258" r:id="rId15"/>
    <p:sldId id="275" r:id="rId16"/>
    <p:sldId id="259" r:id="rId17"/>
    <p:sldId id="265" r:id="rId18"/>
    <p:sldId id="266" r:id="rId19"/>
    <p:sldId id="264" r:id="rId20"/>
    <p:sldId id="267" r:id="rId21"/>
    <p:sldId id="276" r:id="rId22"/>
    <p:sldId id="268" r:id="rId23"/>
  </p:sldIdLst>
  <p:sldSz cx="9144000" cy="6858000" type="screen4x3"/>
  <p:notesSz cx="6858000" cy="1143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89235-3251-477D-9D88-9A264CFF9A53}" v="6369" dt="2019-02-18T13:25:13.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74" autoAdjust="0"/>
  </p:normalViewPr>
  <p:slideViewPr>
    <p:cSldViewPr>
      <p:cViewPr varScale="1">
        <p:scale>
          <a:sx n="79" d="100"/>
          <a:sy n="79" d="100"/>
        </p:scale>
        <p:origin x="25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Kjærgaard" userId="S::zq67@kk.dk::9ae70cbb-07cb-4ff9-86d9-c0b9cbe1a33a" providerId="AD" clId="Web-{C7DC137F-A584-4004-97B2-F4A8FCC1CBC9}"/>
    <pc:docChg chg="modSld">
      <pc:chgData name="Tina Kjærgaard" userId="S::zq67@kk.dk::9ae70cbb-07cb-4ff9-86d9-c0b9cbe1a33a" providerId="AD" clId="Web-{C7DC137F-A584-4004-97B2-F4A8FCC1CBC9}" dt="2019-01-16T09:25:15.099" v="17" actId="20577"/>
      <pc:docMkLst>
        <pc:docMk/>
      </pc:docMkLst>
      <pc:sldChg chg="modSp">
        <pc:chgData name="Tina Kjærgaard" userId="S::zq67@kk.dk::9ae70cbb-07cb-4ff9-86d9-c0b9cbe1a33a" providerId="AD" clId="Web-{C7DC137F-A584-4004-97B2-F4A8FCC1CBC9}" dt="2019-01-16T09:25:15.099" v="16" actId="20577"/>
        <pc:sldMkLst>
          <pc:docMk/>
          <pc:sldMk cId="2988873859" sldId="269"/>
        </pc:sldMkLst>
        <pc:spChg chg="mod">
          <ac:chgData name="Tina Kjærgaard" userId="S::zq67@kk.dk::9ae70cbb-07cb-4ff9-86d9-c0b9cbe1a33a" providerId="AD" clId="Web-{C7DC137F-A584-4004-97B2-F4A8FCC1CBC9}" dt="2019-01-16T09:25:15.099" v="16" actId="20577"/>
          <ac:spMkLst>
            <pc:docMk/>
            <pc:sldMk cId="2988873859" sldId="269"/>
            <ac:spMk id="3" creationId="{D407EE61-FF63-4709-84FC-888C0DCEB0E6}"/>
          </ac:spMkLst>
        </pc:spChg>
      </pc:sldChg>
    </pc:docChg>
  </pc:docChgLst>
  <pc:docChgLst>
    <pc:chgData name="Tina Kjærgaard" userId="9ae70cbb-07cb-4ff9-86d9-c0b9cbe1a33a" providerId="ADAL" clId="{E2589235-3251-477D-9D88-9A264CFF9A53}"/>
    <pc:docChg chg="custSel addSld delSld modSld">
      <pc:chgData name="Tina Kjærgaard" userId="9ae70cbb-07cb-4ff9-86d9-c0b9cbe1a33a" providerId="ADAL" clId="{E2589235-3251-477D-9D88-9A264CFF9A53}" dt="2019-02-18T13:25:13.593" v="5964" actId="20577"/>
      <pc:docMkLst>
        <pc:docMk/>
      </pc:docMkLst>
      <pc:sldChg chg="delSp modSp modNotesTx">
        <pc:chgData name="Tina Kjærgaard" userId="9ae70cbb-07cb-4ff9-86d9-c0b9cbe1a33a" providerId="ADAL" clId="{E2589235-3251-477D-9D88-9A264CFF9A53}" dt="2019-01-16T10:41:05.645" v="4625" actId="20577"/>
        <pc:sldMkLst>
          <pc:docMk/>
          <pc:sldMk cId="0" sldId="257"/>
        </pc:sldMkLst>
        <pc:spChg chg="del">
          <ac:chgData name="Tina Kjærgaard" userId="9ae70cbb-07cb-4ff9-86d9-c0b9cbe1a33a" providerId="ADAL" clId="{E2589235-3251-477D-9D88-9A264CFF9A53}" dt="2019-01-16T10:39:12.661" v="4613" actId="478"/>
          <ac:spMkLst>
            <pc:docMk/>
            <pc:sldMk cId="0" sldId="257"/>
            <ac:spMk id="5" creationId="{00000000-0000-0000-0000-000000000000}"/>
          </ac:spMkLst>
        </pc:spChg>
        <pc:picChg chg="mod">
          <ac:chgData name="Tina Kjærgaard" userId="9ae70cbb-07cb-4ff9-86d9-c0b9cbe1a33a" providerId="ADAL" clId="{E2589235-3251-477D-9D88-9A264CFF9A53}" dt="2019-01-16T10:39:21.484" v="4615" actId="14100"/>
          <ac:picMkLst>
            <pc:docMk/>
            <pc:sldMk cId="0" sldId="257"/>
            <ac:picMk id="1026" creationId="{00000000-0000-0000-0000-000000000000}"/>
          </ac:picMkLst>
        </pc:picChg>
      </pc:sldChg>
      <pc:sldChg chg="modSp modNotesTx">
        <pc:chgData name="Tina Kjærgaard" userId="9ae70cbb-07cb-4ff9-86d9-c0b9cbe1a33a" providerId="ADAL" clId="{E2589235-3251-477D-9D88-9A264CFF9A53}" dt="2019-01-16T10:45:40.466" v="4929" actId="20577"/>
        <pc:sldMkLst>
          <pc:docMk/>
          <pc:sldMk cId="0" sldId="258"/>
        </pc:sldMkLst>
        <pc:spChg chg="mod">
          <ac:chgData name="Tina Kjærgaard" userId="9ae70cbb-07cb-4ff9-86d9-c0b9cbe1a33a" providerId="ADAL" clId="{E2589235-3251-477D-9D88-9A264CFF9A53}" dt="2019-01-16T10:44:25.467" v="4758" actId="20577"/>
          <ac:spMkLst>
            <pc:docMk/>
            <pc:sldMk cId="0" sldId="258"/>
            <ac:spMk id="2" creationId="{00000000-0000-0000-0000-000000000000}"/>
          </ac:spMkLst>
        </pc:spChg>
        <pc:spChg chg="mod">
          <ac:chgData name="Tina Kjærgaard" userId="9ae70cbb-07cb-4ff9-86d9-c0b9cbe1a33a" providerId="ADAL" clId="{E2589235-3251-477D-9D88-9A264CFF9A53}" dt="2019-01-16T10:45:40.466" v="4929" actId="20577"/>
          <ac:spMkLst>
            <pc:docMk/>
            <pc:sldMk cId="0" sldId="258"/>
            <ac:spMk id="3" creationId="{00000000-0000-0000-0000-000000000000}"/>
          </ac:spMkLst>
        </pc:spChg>
      </pc:sldChg>
      <pc:sldChg chg="modSp modNotesTx">
        <pc:chgData name="Tina Kjærgaard" userId="9ae70cbb-07cb-4ff9-86d9-c0b9cbe1a33a" providerId="ADAL" clId="{E2589235-3251-477D-9D88-9A264CFF9A53}" dt="2019-01-16T14:59:38.829" v="5802" actId="20577"/>
        <pc:sldMkLst>
          <pc:docMk/>
          <pc:sldMk cId="0" sldId="264"/>
        </pc:sldMkLst>
        <pc:spChg chg="mod">
          <ac:chgData name="Tina Kjærgaard" userId="9ae70cbb-07cb-4ff9-86d9-c0b9cbe1a33a" providerId="ADAL" clId="{E2589235-3251-477D-9D88-9A264CFF9A53}" dt="2019-01-16T14:58:30.403" v="5694" actId="20577"/>
          <ac:spMkLst>
            <pc:docMk/>
            <pc:sldMk cId="0" sldId="264"/>
            <ac:spMk id="2" creationId="{00000000-0000-0000-0000-000000000000}"/>
          </ac:spMkLst>
        </pc:spChg>
        <pc:spChg chg="mod">
          <ac:chgData name="Tina Kjærgaard" userId="9ae70cbb-07cb-4ff9-86d9-c0b9cbe1a33a" providerId="ADAL" clId="{E2589235-3251-477D-9D88-9A264CFF9A53}" dt="2019-01-16T14:59:21.828" v="5771" actId="20577"/>
          <ac:spMkLst>
            <pc:docMk/>
            <pc:sldMk cId="0" sldId="264"/>
            <ac:spMk id="3" creationId="{00000000-0000-0000-0000-000000000000}"/>
          </ac:spMkLst>
        </pc:spChg>
      </pc:sldChg>
      <pc:sldChg chg="addSp delSp modSp">
        <pc:chgData name="Tina Kjærgaard" userId="9ae70cbb-07cb-4ff9-86d9-c0b9cbe1a33a" providerId="ADAL" clId="{E2589235-3251-477D-9D88-9A264CFF9A53}" dt="2019-01-16T14:32:20.550" v="5178" actId="20577"/>
        <pc:sldMkLst>
          <pc:docMk/>
          <pc:sldMk cId="0" sldId="265"/>
        </pc:sldMkLst>
        <pc:spChg chg="add del mod">
          <ac:chgData name="Tina Kjærgaard" userId="9ae70cbb-07cb-4ff9-86d9-c0b9cbe1a33a" providerId="ADAL" clId="{E2589235-3251-477D-9D88-9A264CFF9A53}" dt="2019-01-16T10:49:56.552" v="5035"/>
          <ac:spMkLst>
            <pc:docMk/>
            <pc:sldMk cId="0" sldId="265"/>
            <ac:spMk id="4" creationId="{3EEFE0C3-3A61-4945-B69E-3B75CD24BA7B}"/>
          </ac:spMkLst>
        </pc:spChg>
        <pc:spChg chg="mod">
          <ac:chgData name="Tina Kjærgaard" userId="9ae70cbb-07cb-4ff9-86d9-c0b9cbe1a33a" providerId="ADAL" clId="{E2589235-3251-477D-9D88-9A264CFF9A53}" dt="2019-01-16T14:32:20.550" v="5178" actId="20577"/>
          <ac:spMkLst>
            <pc:docMk/>
            <pc:sldMk cId="0" sldId="265"/>
            <ac:spMk id="5" creationId="{00000000-0000-0000-0000-000000000000}"/>
          </ac:spMkLst>
        </pc:spChg>
        <pc:picChg chg="add mod">
          <ac:chgData name="Tina Kjærgaard" userId="9ae70cbb-07cb-4ff9-86d9-c0b9cbe1a33a" providerId="ADAL" clId="{E2589235-3251-477D-9D88-9A264CFF9A53}" dt="2019-01-16T10:50:05.097" v="5037" actId="1076"/>
          <ac:picMkLst>
            <pc:docMk/>
            <pc:sldMk cId="0" sldId="265"/>
            <ac:picMk id="6" creationId="{BEFA2A51-0177-4A58-962E-EF8C568DA781}"/>
          </ac:picMkLst>
        </pc:picChg>
        <pc:picChg chg="del">
          <ac:chgData name="Tina Kjærgaard" userId="9ae70cbb-07cb-4ff9-86d9-c0b9cbe1a33a" providerId="ADAL" clId="{E2589235-3251-477D-9D88-9A264CFF9A53}" dt="2019-01-16T10:48:52.051" v="5034" actId="478"/>
          <ac:picMkLst>
            <pc:docMk/>
            <pc:sldMk cId="0" sldId="265"/>
            <ac:picMk id="1026" creationId="{00000000-0000-0000-0000-000000000000}"/>
          </ac:picMkLst>
        </pc:picChg>
      </pc:sldChg>
      <pc:sldChg chg="addSp delSp modSp">
        <pc:chgData name="Tina Kjærgaard" userId="9ae70cbb-07cb-4ff9-86d9-c0b9cbe1a33a" providerId="ADAL" clId="{E2589235-3251-477D-9D88-9A264CFF9A53}" dt="2019-02-18T13:19:57.962" v="5918" actId="20577"/>
        <pc:sldMkLst>
          <pc:docMk/>
          <pc:sldMk cId="2956902291" sldId="267"/>
        </pc:sldMkLst>
        <pc:spChg chg="mod">
          <ac:chgData name="Tina Kjærgaard" userId="9ae70cbb-07cb-4ff9-86d9-c0b9cbe1a33a" providerId="ADAL" clId="{E2589235-3251-477D-9D88-9A264CFF9A53}" dt="2019-02-18T13:19:13.378" v="5849" actId="20577"/>
          <ac:spMkLst>
            <pc:docMk/>
            <pc:sldMk cId="2956902291" sldId="267"/>
            <ac:spMk id="2" creationId="{AC7CB892-E5BC-4D21-A982-48805765E806}"/>
          </ac:spMkLst>
        </pc:spChg>
        <pc:spChg chg="add del mod">
          <ac:chgData name="Tina Kjærgaard" userId="9ae70cbb-07cb-4ff9-86d9-c0b9cbe1a33a" providerId="ADAL" clId="{E2589235-3251-477D-9D88-9A264CFF9A53}" dt="2019-02-18T13:18:48.560" v="5834"/>
          <ac:spMkLst>
            <pc:docMk/>
            <pc:sldMk cId="2956902291" sldId="267"/>
            <ac:spMk id="4" creationId="{20DCE9C6-6C4C-490E-ABAE-43DFB9CDDF70}"/>
          </ac:spMkLst>
        </pc:spChg>
        <pc:spChg chg="del mod">
          <ac:chgData name="Tina Kjærgaard" userId="9ae70cbb-07cb-4ff9-86d9-c0b9cbe1a33a" providerId="ADAL" clId="{E2589235-3251-477D-9D88-9A264CFF9A53}" dt="2019-02-18T13:17:02.965" v="5823" actId="478"/>
          <ac:spMkLst>
            <pc:docMk/>
            <pc:sldMk cId="2956902291" sldId="267"/>
            <ac:spMk id="6" creationId="{CA0184DC-BC3D-47AE-A082-49DC54CDE572}"/>
          </ac:spMkLst>
        </pc:spChg>
        <pc:spChg chg="add del mod">
          <ac:chgData name="Tina Kjærgaard" userId="9ae70cbb-07cb-4ff9-86d9-c0b9cbe1a33a" providerId="ADAL" clId="{E2589235-3251-477D-9D88-9A264CFF9A53}" dt="2019-01-16T14:51:37.299" v="5295"/>
          <ac:spMkLst>
            <pc:docMk/>
            <pc:sldMk cId="2956902291" sldId="267"/>
            <ac:spMk id="7" creationId="{A9DB8BD9-B589-446C-98AD-4B2782FD37AA}"/>
          </ac:spMkLst>
        </pc:spChg>
        <pc:spChg chg="add mod">
          <ac:chgData name="Tina Kjærgaard" userId="9ae70cbb-07cb-4ff9-86d9-c0b9cbe1a33a" providerId="ADAL" clId="{E2589235-3251-477D-9D88-9A264CFF9A53}" dt="2019-02-18T13:19:57.962" v="5918" actId="20577"/>
          <ac:spMkLst>
            <pc:docMk/>
            <pc:sldMk cId="2956902291" sldId="267"/>
            <ac:spMk id="9" creationId="{8A6AD62B-5D84-43AD-AA98-13E6BFF5FB45}"/>
          </ac:spMkLst>
        </pc:spChg>
        <pc:spChg chg="add del mod">
          <ac:chgData name="Tina Kjærgaard" userId="9ae70cbb-07cb-4ff9-86d9-c0b9cbe1a33a" providerId="ADAL" clId="{E2589235-3251-477D-9D88-9A264CFF9A53}" dt="2019-02-18T13:17:28.428" v="5831" actId="478"/>
          <ac:spMkLst>
            <pc:docMk/>
            <pc:sldMk cId="2956902291" sldId="267"/>
            <ac:spMk id="12" creationId="{22AC391C-9AB7-489C-8B23-A9B61FBF050C}"/>
          </ac:spMkLst>
        </pc:spChg>
        <pc:spChg chg="add del mod">
          <ac:chgData name="Tina Kjærgaard" userId="9ae70cbb-07cb-4ff9-86d9-c0b9cbe1a33a" providerId="ADAL" clId="{E2589235-3251-477D-9D88-9A264CFF9A53}" dt="2019-02-18T13:17:15.335" v="5826" actId="478"/>
          <ac:spMkLst>
            <pc:docMk/>
            <pc:sldMk cId="2956902291" sldId="267"/>
            <ac:spMk id="13" creationId="{272A6FC4-3B79-4BF6-9311-4C4F414CBF03}"/>
          </ac:spMkLst>
        </pc:spChg>
        <pc:spChg chg="add del mod">
          <ac:chgData name="Tina Kjærgaard" userId="9ae70cbb-07cb-4ff9-86d9-c0b9cbe1a33a" providerId="ADAL" clId="{E2589235-3251-477D-9D88-9A264CFF9A53}" dt="2019-02-18T13:17:29.346" v="5832" actId="478"/>
          <ac:spMkLst>
            <pc:docMk/>
            <pc:sldMk cId="2956902291" sldId="267"/>
            <ac:spMk id="14" creationId="{AEDB087E-1649-466E-8EB0-28E2B7C03A65}"/>
          </ac:spMkLst>
        </pc:spChg>
        <pc:spChg chg="add del mod">
          <ac:chgData name="Tina Kjærgaard" userId="9ae70cbb-07cb-4ff9-86d9-c0b9cbe1a33a" providerId="ADAL" clId="{E2589235-3251-477D-9D88-9A264CFF9A53}" dt="2019-02-18T13:17:17.388" v="5827" actId="478"/>
          <ac:spMkLst>
            <pc:docMk/>
            <pc:sldMk cId="2956902291" sldId="267"/>
            <ac:spMk id="15" creationId="{F7039D40-3D2E-483C-AC03-34C7AB1CBDDF}"/>
          </ac:spMkLst>
        </pc:spChg>
        <pc:picChg chg="del">
          <ac:chgData name="Tina Kjærgaard" userId="9ae70cbb-07cb-4ff9-86d9-c0b9cbe1a33a" providerId="ADAL" clId="{E2589235-3251-477D-9D88-9A264CFF9A53}" dt="2019-01-16T14:51:32.226" v="5293" actId="478"/>
          <ac:picMkLst>
            <pc:docMk/>
            <pc:sldMk cId="2956902291" sldId="267"/>
            <ac:picMk id="4" creationId="{A4104293-DA13-4F67-BBC5-D9464FB8CCDA}"/>
          </ac:picMkLst>
        </pc:picChg>
        <pc:picChg chg="add mod">
          <ac:chgData name="Tina Kjærgaard" userId="9ae70cbb-07cb-4ff9-86d9-c0b9cbe1a33a" providerId="ADAL" clId="{E2589235-3251-477D-9D88-9A264CFF9A53}" dt="2019-02-18T13:18:48.560" v="5834"/>
          <ac:picMkLst>
            <pc:docMk/>
            <pc:sldMk cId="2956902291" sldId="267"/>
            <ac:picMk id="7" creationId="{7DC67629-88E0-41EA-A62C-C23399B0F8E6}"/>
          </ac:picMkLst>
        </pc:picChg>
        <pc:picChg chg="add del mod">
          <ac:chgData name="Tina Kjærgaard" userId="9ae70cbb-07cb-4ff9-86d9-c0b9cbe1a33a" providerId="ADAL" clId="{E2589235-3251-477D-9D88-9A264CFF9A53}" dt="2019-02-18T13:16:44.733" v="5804" actId="478"/>
          <ac:picMkLst>
            <pc:docMk/>
            <pc:sldMk cId="2956902291" sldId="267"/>
            <ac:picMk id="8" creationId="{10F25510-9C67-4D0B-9C41-DAA14A3FD6F7}"/>
          </ac:picMkLst>
        </pc:picChg>
        <pc:cxnChg chg="del">
          <ac:chgData name="Tina Kjærgaard" userId="9ae70cbb-07cb-4ff9-86d9-c0b9cbe1a33a" providerId="ADAL" clId="{E2589235-3251-477D-9D88-9A264CFF9A53}" dt="2019-02-18T13:17:25.690" v="5829" actId="478"/>
          <ac:cxnSpMkLst>
            <pc:docMk/>
            <pc:sldMk cId="2956902291" sldId="267"/>
            <ac:cxnSpMk id="5" creationId="{AFABA0B7-D0C3-4998-B443-2C0AF017A575}"/>
          </ac:cxnSpMkLst>
        </pc:cxnChg>
        <pc:cxnChg chg="add del mod">
          <ac:chgData name="Tina Kjærgaard" userId="9ae70cbb-07cb-4ff9-86d9-c0b9cbe1a33a" providerId="ADAL" clId="{E2589235-3251-477D-9D88-9A264CFF9A53}" dt="2019-02-18T13:17:26.974" v="5830" actId="478"/>
          <ac:cxnSpMkLst>
            <pc:docMk/>
            <pc:sldMk cId="2956902291" sldId="267"/>
            <ac:cxnSpMk id="10" creationId="{6384495E-DBC6-47A5-BB60-77F1D5333C45}"/>
          </ac:cxnSpMkLst>
        </pc:cxnChg>
      </pc:sldChg>
      <pc:sldChg chg="modSp modNotesTx">
        <pc:chgData name="Tina Kjærgaard" userId="9ae70cbb-07cb-4ff9-86d9-c0b9cbe1a33a" providerId="ADAL" clId="{E2589235-3251-477D-9D88-9A264CFF9A53}" dt="2019-02-18T13:25:13.593" v="5964" actId="20577"/>
        <pc:sldMkLst>
          <pc:docMk/>
          <pc:sldMk cId="3119126956" sldId="268"/>
        </pc:sldMkLst>
        <pc:spChg chg="mod">
          <ac:chgData name="Tina Kjærgaard" userId="9ae70cbb-07cb-4ff9-86d9-c0b9cbe1a33a" providerId="ADAL" clId="{E2589235-3251-477D-9D88-9A264CFF9A53}" dt="2019-02-18T13:24:30.726" v="5958" actId="20577"/>
          <ac:spMkLst>
            <pc:docMk/>
            <pc:sldMk cId="3119126956" sldId="268"/>
            <ac:spMk id="3" creationId="{1D1A4702-42E3-4432-BECD-C46746F5EF2B}"/>
          </ac:spMkLst>
        </pc:spChg>
      </pc:sldChg>
      <pc:sldChg chg="modSp modNotesTx">
        <pc:chgData name="Tina Kjærgaard" userId="9ae70cbb-07cb-4ff9-86d9-c0b9cbe1a33a" providerId="ADAL" clId="{E2589235-3251-477D-9D88-9A264CFF9A53}" dt="2019-01-16T10:21:20.188" v="2695" actId="113"/>
        <pc:sldMkLst>
          <pc:docMk/>
          <pc:sldMk cId="1503379046" sldId="270"/>
        </pc:sldMkLst>
        <pc:spChg chg="mod">
          <ac:chgData name="Tina Kjærgaard" userId="9ae70cbb-07cb-4ff9-86d9-c0b9cbe1a33a" providerId="ADAL" clId="{E2589235-3251-477D-9D88-9A264CFF9A53}" dt="2019-01-16T09:29:32.659" v="89" actId="20577"/>
          <ac:spMkLst>
            <pc:docMk/>
            <pc:sldMk cId="1503379046" sldId="270"/>
            <ac:spMk id="2" creationId="{71FBEBCD-24A4-4E6E-A2F6-93DFF80CD875}"/>
          </ac:spMkLst>
        </pc:spChg>
      </pc:sldChg>
      <pc:sldChg chg="addSp delSp modSp modNotesTx">
        <pc:chgData name="Tina Kjærgaard" userId="9ae70cbb-07cb-4ff9-86d9-c0b9cbe1a33a" providerId="ADAL" clId="{E2589235-3251-477D-9D88-9A264CFF9A53}" dt="2019-01-16T10:01:53.758" v="1163" actId="20577"/>
        <pc:sldMkLst>
          <pc:docMk/>
          <pc:sldMk cId="2836929334" sldId="271"/>
        </pc:sldMkLst>
        <pc:spChg chg="del mod">
          <ac:chgData name="Tina Kjærgaard" userId="9ae70cbb-07cb-4ff9-86d9-c0b9cbe1a33a" providerId="ADAL" clId="{E2589235-3251-477D-9D88-9A264CFF9A53}" dt="2019-01-16T09:28:24.203" v="1"/>
          <ac:spMkLst>
            <pc:docMk/>
            <pc:sldMk cId="2836929334" sldId="271"/>
            <ac:spMk id="3" creationId="{5D287F60-A6BE-4B1F-949D-99C3C804D161}"/>
          </ac:spMkLst>
        </pc:spChg>
        <pc:spChg chg="add del mod">
          <ac:chgData name="Tina Kjærgaard" userId="9ae70cbb-07cb-4ff9-86d9-c0b9cbe1a33a" providerId="ADAL" clId="{E2589235-3251-477D-9D88-9A264CFF9A53}" dt="2019-01-16T09:34:57.919" v="94"/>
          <ac:spMkLst>
            <pc:docMk/>
            <pc:sldMk cId="2836929334" sldId="271"/>
            <ac:spMk id="6" creationId="{6992D576-CB81-45DE-8952-B644109428D6}"/>
          </ac:spMkLst>
        </pc:spChg>
        <pc:picChg chg="add del mod">
          <ac:chgData name="Tina Kjærgaard" userId="9ae70cbb-07cb-4ff9-86d9-c0b9cbe1a33a" providerId="ADAL" clId="{E2589235-3251-477D-9D88-9A264CFF9A53}" dt="2019-01-16T09:34:53.052" v="92" actId="478"/>
          <ac:picMkLst>
            <pc:docMk/>
            <pc:sldMk cId="2836929334" sldId="271"/>
            <ac:picMk id="4" creationId="{59A88B87-13C3-4F8E-B3E6-59B2DBF36A20}"/>
          </ac:picMkLst>
        </pc:picChg>
        <pc:picChg chg="add mod">
          <ac:chgData name="Tina Kjærgaard" userId="9ae70cbb-07cb-4ff9-86d9-c0b9cbe1a33a" providerId="ADAL" clId="{E2589235-3251-477D-9D88-9A264CFF9A53}" dt="2019-01-16T09:35:10.675" v="96" actId="14100"/>
          <ac:picMkLst>
            <pc:docMk/>
            <pc:sldMk cId="2836929334" sldId="271"/>
            <ac:picMk id="7" creationId="{3E51E159-B19A-436E-ACE4-0A1D8BEC9370}"/>
          </ac:picMkLst>
        </pc:picChg>
      </pc:sldChg>
      <pc:sldChg chg="modSp modNotesTx">
        <pc:chgData name="Tina Kjærgaard" userId="9ae70cbb-07cb-4ff9-86d9-c0b9cbe1a33a" providerId="ADAL" clId="{E2589235-3251-477D-9D88-9A264CFF9A53}" dt="2019-01-16T10:26:57.933" v="3470" actId="20577"/>
        <pc:sldMkLst>
          <pc:docMk/>
          <pc:sldMk cId="1297503447" sldId="272"/>
        </pc:sldMkLst>
        <pc:spChg chg="mod">
          <ac:chgData name="Tina Kjærgaard" userId="9ae70cbb-07cb-4ff9-86d9-c0b9cbe1a33a" providerId="ADAL" clId="{E2589235-3251-477D-9D88-9A264CFF9A53}" dt="2019-01-16T10:04:25.648" v="1192" actId="20577"/>
          <ac:spMkLst>
            <pc:docMk/>
            <pc:sldMk cId="1297503447" sldId="272"/>
            <ac:spMk id="2" creationId="{E409CEBC-B912-44A0-8959-A070C5BAA799}"/>
          </ac:spMkLst>
        </pc:spChg>
        <pc:spChg chg="mod">
          <ac:chgData name="Tina Kjærgaard" userId="9ae70cbb-07cb-4ff9-86d9-c0b9cbe1a33a" providerId="ADAL" clId="{E2589235-3251-477D-9D88-9A264CFF9A53}" dt="2019-01-16T10:03:42.349" v="1165" actId="5793"/>
          <ac:spMkLst>
            <pc:docMk/>
            <pc:sldMk cId="1297503447" sldId="272"/>
            <ac:spMk id="3" creationId="{E99DFF23-A101-475E-91DD-06ADA9064C2C}"/>
          </ac:spMkLst>
        </pc:spChg>
        <pc:picChg chg="mod">
          <ac:chgData name="Tina Kjærgaard" userId="9ae70cbb-07cb-4ff9-86d9-c0b9cbe1a33a" providerId="ADAL" clId="{E2589235-3251-477D-9D88-9A264CFF9A53}" dt="2019-01-16T10:03:57.025" v="1169" actId="14100"/>
          <ac:picMkLst>
            <pc:docMk/>
            <pc:sldMk cId="1297503447" sldId="272"/>
            <ac:picMk id="4" creationId="{7E72B7F6-DA57-4A38-B9CC-EBB7A0B5C7EA}"/>
          </ac:picMkLst>
        </pc:picChg>
      </pc:sldChg>
      <pc:sldChg chg="addSp delSp modSp add modNotesTx">
        <pc:chgData name="Tina Kjærgaard" userId="9ae70cbb-07cb-4ff9-86d9-c0b9cbe1a33a" providerId="ADAL" clId="{E2589235-3251-477D-9D88-9A264CFF9A53}" dt="2019-01-16T10:09:36.989" v="1572" actId="20577"/>
        <pc:sldMkLst>
          <pc:docMk/>
          <pc:sldMk cId="2252069053" sldId="273"/>
        </pc:sldMkLst>
        <pc:spChg chg="mod">
          <ac:chgData name="Tina Kjærgaard" userId="9ae70cbb-07cb-4ff9-86d9-c0b9cbe1a33a" providerId="ADAL" clId="{E2589235-3251-477D-9D88-9A264CFF9A53}" dt="2019-01-16T10:06:08.243" v="1302" actId="20577"/>
          <ac:spMkLst>
            <pc:docMk/>
            <pc:sldMk cId="2252069053" sldId="273"/>
            <ac:spMk id="2" creationId="{ED69E6EE-AB59-41F6-8AA6-C1FB2F1B0376}"/>
          </ac:spMkLst>
        </pc:spChg>
        <pc:spChg chg="del mod">
          <ac:chgData name="Tina Kjærgaard" userId="9ae70cbb-07cb-4ff9-86d9-c0b9cbe1a33a" providerId="ADAL" clId="{E2589235-3251-477D-9D88-9A264CFF9A53}" dt="2019-01-16T10:06:12.909" v="1304"/>
          <ac:spMkLst>
            <pc:docMk/>
            <pc:sldMk cId="2252069053" sldId="273"/>
            <ac:spMk id="3" creationId="{3897D16D-1ECA-4CC4-8B95-CCFF4DA5424F}"/>
          </ac:spMkLst>
        </pc:spChg>
        <pc:spChg chg="add mod">
          <ac:chgData name="Tina Kjærgaard" userId="9ae70cbb-07cb-4ff9-86d9-c0b9cbe1a33a" providerId="ADAL" clId="{E2589235-3251-477D-9D88-9A264CFF9A53}" dt="2019-01-16T10:06:57.762" v="1336" actId="113"/>
          <ac:spMkLst>
            <pc:docMk/>
            <pc:sldMk cId="2252069053" sldId="273"/>
            <ac:spMk id="5" creationId="{1231E8CD-12E5-403C-A45A-687E4E2428DD}"/>
          </ac:spMkLst>
        </pc:spChg>
        <pc:spChg chg="add mod">
          <ac:chgData name="Tina Kjærgaard" userId="9ae70cbb-07cb-4ff9-86d9-c0b9cbe1a33a" providerId="ADAL" clId="{E2589235-3251-477D-9D88-9A264CFF9A53}" dt="2019-01-16T10:08:03.406" v="1344" actId="1076"/>
          <ac:spMkLst>
            <pc:docMk/>
            <pc:sldMk cId="2252069053" sldId="273"/>
            <ac:spMk id="6" creationId="{A00F971D-07CC-45B8-995C-43A9192E826D}"/>
          </ac:spMkLst>
        </pc:spChg>
        <pc:spChg chg="add mod">
          <ac:chgData name="Tina Kjærgaard" userId="9ae70cbb-07cb-4ff9-86d9-c0b9cbe1a33a" providerId="ADAL" clId="{E2589235-3251-477D-9D88-9A264CFF9A53}" dt="2019-01-16T10:07:42.824" v="1341" actId="207"/>
          <ac:spMkLst>
            <pc:docMk/>
            <pc:sldMk cId="2252069053" sldId="273"/>
            <ac:spMk id="7" creationId="{DD81A903-38B6-40F9-B1BC-1A88C913D757}"/>
          </ac:spMkLst>
        </pc:spChg>
        <pc:spChg chg="add mod">
          <ac:chgData name="Tina Kjærgaard" userId="9ae70cbb-07cb-4ff9-86d9-c0b9cbe1a33a" providerId="ADAL" clId="{E2589235-3251-477D-9D88-9A264CFF9A53}" dt="2019-01-16T10:07:52.682" v="1343" actId="1076"/>
          <ac:spMkLst>
            <pc:docMk/>
            <pc:sldMk cId="2252069053" sldId="273"/>
            <ac:spMk id="8" creationId="{168E8FB5-DF9D-4684-B03C-4234A3F454DF}"/>
          </ac:spMkLst>
        </pc:spChg>
        <pc:picChg chg="add mod">
          <ac:chgData name="Tina Kjærgaard" userId="9ae70cbb-07cb-4ff9-86d9-c0b9cbe1a33a" providerId="ADAL" clId="{E2589235-3251-477D-9D88-9A264CFF9A53}" dt="2019-01-16T10:06:17.884" v="1305" actId="1076"/>
          <ac:picMkLst>
            <pc:docMk/>
            <pc:sldMk cId="2252069053" sldId="273"/>
            <ac:picMk id="4" creationId="{73A407F9-D1C7-426A-8EDC-1F3EA695ECC8}"/>
          </ac:picMkLst>
        </pc:picChg>
      </pc:sldChg>
      <pc:sldChg chg="addSp delSp modSp add modNotesTx">
        <pc:chgData name="Tina Kjærgaard" userId="9ae70cbb-07cb-4ff9-86d9-c0b9cbe1a33a" providerId="ADAL" clId="{E2589235-3251-477D-9D88-9A264CFF9A53}" dt="2019-01-16T10:38:50.879" v="4612" actId="20577"/>
        <pc:sldMkLst>
          <pc:docMk/>
          <pc:sldMk cId="2717857389" sldId="274"/>
        </pc:sldMkLst>
        <pc:spChg chg="mod">
          <ac:chgData name="Tina Kjærgaard" userId="9ae70cbb-07cb-4ff9-86d9-c0b9cbe1a33a" providerId="ADAL" clId="{E2589235-3251-477D-9D88-9A264CFF9A53}" dt="2019-01-16T10:31:12.177" v="3487" actId="20577"/>
          <ac:spMkLst>
            <pc:docMk/>
            <pc:sldMk cId="2717857389" sldId="274"/>
            <ac:spMk id="2" creationId="{912A861B-D1B8-4355-BB05-47D4C5546D17}"/>
          </ac:spMkLst>
        </pc:spChg>
        <pc:spChg chg="del mod">
          <ac:chgData name="Tina Kjærgaard" userId="9ae70cbb-07cb-4ff9-86d9-c0b9cbe1a33a" providerId="ADAL" clId="{E2589235-3251-477D-9D88-9A264CFF9A53}" dt="2019-01-16T10:30:44.554" v="3475"/>
          <ac:spMkLst>
            <pc:docMk/>
            <pc:sldMk cId="2717857389" sldId="274"/>
            <ac:spMk id="3" creationId="{39088A5A-F201-4510-9A2F-7A7A7D7B9A0C}"/>
          </ac:spMkLst>
        </pc:spChg>
        <pc:picChg chg="add mod">
          <ac:chgData name="Tina Kjærgaard" userId="9ae70cbb-07cb-4ff9-86d9-c0b9cbe1a33a" providerId="ADAL" clId="{E2589235-3251-477D-9D88-9A264CFF9A53}" dt="2019-01-16T10:30:44.554" v="3475"/>
          <ac:picMkLst>
            <pc:docMk/>
            <pc:sldMk cId="2717857389" sldId="274"/>
            <ac:picMk id="4" creationId="{1344614A-97D7-41B7-A879-B001C4A23468}"/>
          </ac:picMkLst>
        </pc:picChg>
      </pc:sldChg>
      <pc:sldChg chg="modSp add">
        <pc:chgData name="Tina Kjærgaard" userId="9ae70cbb-07cb-4ff9-86d9-c0b9cbe1a33a" providerId="ADAL" clId="{E2589235-3251-477D-9D88-9A264CFF9A53}" dt="2019-02-18T13:15:00.167" v="5803" actId="20577"/>
        <pc:sldMkLst>
          <pc:docMk/>
          <pc:sldMk cId="2065717979" sldId="275"/>
        </pc:sldMkLst>
        <pc:spChg chg="mod">
          <ac:chgData name="Tina Kjærgaard" userId="9ae70cbb-07cb-4ff9-86d9-c0b9cbe1a33a" providerId="ADAL" clId="{E2589235-3251-477D-9D88-9A264CFF9A53}" dt="2019-01-16T10:46:19.715" v="4969" actId="20577"/>
          <ac:spMkLst>
            <pc:docMk/>
            <pc:sldMk cId="2065717979" sldId="275"/>
            <ac:spMk id="2" creationId="{26377779-B020-4550-ACF4-43DB6E96AADE}"/>
          </ac:spMkLst>
        </pc:spChg>
        <pc:spChg chg="mod">
          <ac:chgData name="Tina Kjærgaard" userId="9ae70cbb-07cb-4ff9-86d9-c0b9cbe1a33a" providerId="ADAL" clId="{E2589235-3251-477D-9D88-9A264CFF9A53}" dt="2019-02-18T13:15:00.167" v="5803" actId="20577"/>
          <ac:spMkLst>
            <pc:docMk/>
            <pc:sldMk cId="2065717979" sldId="275"/>
            <ac:spMk id="3" creationId="{804FEEF9-C9E7-48E5-B59C-D09802D35682}"/>
          </ac:spMkLst>
        </pc:spChg>
      </pc:sldChg>
      <pc:sldChg chg="addSp delSp modSp add">
        <pc:chgData name="Tina Kjærgaard" userId="9ae70cbb-07cb-4ff9-86d9-c0b9cbe1a33a" providerId="ADAL" clId="{E2589235-3251-477D-9D88-9A264CFF9A53}" dt="2019-02-18T13:24:14.127" v="5957"/>
        <pc:sldMkLst>
          <pc:docMk/>
          <pc:sldMk cId="3414205628" sldId="276"/>
        </pc:sldMkLst>
        <pc:spChg chg="mod">
          <ac:chgData name="Tina Kjærgaard" userId="9ae70cbb-07cb-4ff9-86d9-c0b9cbe1a33a" providerId="ADAL" clId="{E2589235-3251-477D-9D88-9A264CFF9A53}" dt="2019-02-18T13:20:18.749" v="5950" actId="20577"/>
          <ac:spMkLst>
            <pc:docMk/>
            <pc:sldMk cId="3414205628" sldId="276"/>
            <ac:spMk id="2" creationId="{2987B74B-34A0-4ED7-B672-2302AE8F92AB}"/>
          </ac:spMkLst>
        </pc:spChg>
        <pc:spChg chg="del mod">
          <ac:chgData name="Tina Kjærgaard" userId="9ae70cbb-07cb-4ff9-86d9-c0b9cbe1a33a" providerId="ADAL" clId="{E2589235-3251-477D-9D88-9A264CFF9A53}" dt="2019-02-18T13:21:29.861" v="5952"/>
          <ac:spMkLst>
            <pc:docMk/>
            <pc:sldMk cId="3414205628" sldId="276"/>
            <ac:spMk id="3" creationId="{9A93A5B5-1D28-4CB5-985C-DA7B4BAFBD1F}"/>
          </ac:spMkLst>
        </pc:spChg>
        <pc:spChg chg="add">
          <ac:chgData name="Tina Kjærgaard" userId="9ae70cbb-07cb-4ff9-86d9-c0b9cbe1a33a" providerId="ADAL" clId="{E2589235-3251-477D-9D88-9A264CFF9A53}" dt="2019-02-18T13:24:14.127" v="5957"/>
          <ac:spMkLst>
            <pc:docMk/>
            <pc:sldMk cId="3414205628" sldId="276"/>
            <ac:spMk id="5" creationId="{1B45CE01-B1D5-4EBE-9EF2-043EB8987EF7}"/>
          </ac:spMkLst>
        </pc:spChg>
        <pc:picChg chg="add mod">
          <ac:chgData name="Tina Kjærgaard" userId="9ae70cbb-07cb-4ff9-86d9-c0b9cbe1a33a" providerId="ADAL" clId="{E2589235-3251-477D-9D88-9A264CFF9A53}" dt="2019-02-18T13:23:57.318" v="5956" actId="1076"/>
          <ac:picMkLst>
            <pc:docMk/>
            <pc:sldMk cId="3414205628" sldId="276"/>
            <ac:picMk id="4" creationId="{6EB9AE85-AD57-4724-8AC0-086A36C07CAB}"/>
          </ac:picMkLst>
        </pc:picChg>
      </pc:sldChg>
    </pc:docChg>
  </pc:docChgLst>
  <pc:docChgLst>
    <pc:chgData name="Tina Kjærgaard" userId="S::zq67@kk.dk::9ae70cbb-07cb-4ff9-86d9-c0b9cbe1a33a" providerId="AD" clId="Web-{5241ACC9-8236-4F05-A1D7-C232866F86DE}"/>
    <pc:docChg chg="delSld modSld">
      <pc:chgData name="Tina Kjærgaard" userId="S::zq67@kk.dk::9ae70cbb-07cb-4ff9-86d9-c0b9cbe1a33a" providerId="AD" clId="Web-{5241ACC9-8236-4F05-A1D7-C232866F86DE}" dt="2019-01-16T15:31:52.475" v="399"/>
      <pc:docMkLst>
        <pc:docMk/>
      </pc:docMkLst>
      <pc:sldChg chg="modNotes">
        <pc:chgData name="Tina Kjærgaard" userId="S::zq67@kk.dk::9ae70cbb-07cb-4ff9-86d9-c0b9cbe1a33a" providerId="AD" clId="Web-{5241ACC9-8236-4F05-A1D7-C232866F86DE}" dt="2019-01-16T15:27:53.709" v="281"/>
        <pc:sldMkLst>
          <pc:docMk/>
          <pc:sldMk cId="0" sldId="257"/>
        </pc:sldMkLst>
      </pc:sldChg>
      <pc:sldChg chg="modNotes">
        <pc:chgData name="Tina Kjærgaard" userId="S::zq67@kk.dk::9ae70cbb-07cb-4ff9-86d9-c0b9cbe1a33a" providerId="AD" clId="Web-{5241ACC9-8236-4F05-A1D7-C232866F86DE}" dt="2019-01-16T15:21:22.490" v="60"/>
        <pc:sldMkLst>
          <pc:docMk/>
          <pc:sldMk cId="0" sldId="258"/>
        </pc:sldMkLst>
      </pc:sldChg>
      <pc:sldChg chg="modNotes">
        <pc:chgData name="Tina Kjærgaard" userId="S::zq67@kk.dk::9ae70cbb-07cb-4ff9-86d9-c0b9cbe1a33a" providerId="AD" clId="Web-{5241ACC9-8236-4F05-A1D7-C232866F86DE}" dt="2019-01-16T15:31:36.553" v="398"/>
        <pc:sldMkLst>
          <pc:docMk/>
          <pc:sldMk cId="0" sldId="259"/>
        </pc:sldMkLst>
      </pc:sldChg>
      <pc:sldChg chg="modNotes">
        <pc:chgData name="Tina Kjærgaard" userId="S::zq67@kk.dk::9ae70cbb-07cb-4ff9-86d9-c0b9cbe1a33a" providerId="AD" clId="Web-{5241ACC9-8236-4F05-A1D7-C232866F86DE}" dt="2019-01-16T15:29:01.475" v="308"/>
        <pc:sldMkLst>
          <pc:docMk/>
          <pc:sldMk cId="0" sldId="263"/>
        </pc:sldMkLst>
      </pc:sldChg>
      <pc:sldChg chg="modNotes">
        <pc:chgData name="Tina Kjærgaard" userId="S::zq67@kk.dk::9ae70cbb-07cb-4ff9-86d9-c0b9cbe1a33a" providerId="AD" clId="Web-{5241ACC9-8236-4F05-A1D7-C232866F86DE}" dt="2019-01-16T15:26:41.256" v="245"/>
        <pc:sldMkLst>
          <pc:docMk/>
          <pc:sldMk cId="3119126956" sldId="268"/>
        </pc:sldMkLst>
      </pc:sldChg>
      <pc:sldChg chg="modNotes">
        <pc:chgData name="Tina Kjærgaard" userId="S::zq67@kk.dk::9ae70cbb-07cb-4ff9-86d9-c0b9cbe1a33a" providerId="AD" clId="Web-{5241ACC9-8236-4F05-A1D7-C232866F86DE}" dt="2019-01-16T15:05:56.425" v="0"/>
        <pc:sldMkLst>
          <pc:docMk/>
          <pc:sldMk cId="1503379046" sldId="270"/>
        </pc:sldMkLst>
      </pc:sldChg>
      <pc:sldChg chg="modNotes">
        <pc:chgData name="Tina Kjærgaard" userId="S::zq67@kk.dk::9ae70cbb-07cb-4ff9-86d9-c0b9cbe1a33a" providerId="AD" clId="Web-{5241ACC9-8236-4F05-A1D7-C232866F86DE}" dt="2019-01-16T15:07:42.879" v="5"/>
        <pc:sldMkLst>
          <pc:docMk/>
          <pc:sldMk cId="2717857389" sldId="274"/>
        </pc:sldMkLst>
      </pc:sldChg>
    </pc:docChg>
  </pc:docChgLst>
  <pc:docChgLst>
    <pc:chgData name="Tina Kjærgaard" userId="9ae70cbb-07cb-4ff9-86d9-c0b9cbe1a33a" providerId="ADAL" clId="{D6833BF2-F4F1-4E02-A522-AF6F760878CC}"/>
    <pc:docChg chg="undo custSel addSld modSld">
      <pc:chgData name="Tina Kjærgaard" userId="9ae70cbb-07cb-4ff9-86d9-c0b9cbe1a33a" providerId="ADAL" clId="{D6833BF2-F4F1-4E02-A522-AF6F760878CC}" dt="2019-01-15T14:52:21.999" v="401"/>
      <pc:docMkLst>
        <pc:docMk/>
      </pc:docMkLst>
      <pc:sldChg chg="modSp add">
        <pc:chgData name="Tina Kjærgaard" userId="9ae70cbb-07cb-4ff9-86d9-c0b9cbe1a33a" providerId="ADAL" clId="{D6833BF2-F4F1-4E02-A522-AF6F760878CC}" dt="2019-01-15T14:46:37.897" v="334" actId="20577"/>
        <pc:sldMkLst>
          <pc:docMk/>
          <pc:sldMk cId="2988873859" sldId="269"/>
        </pc:sldMkLst>
        <pc:spChg chg="mod">
          <ac:chgData name="Tina Kjærgaard" userId="9ae70cbb-07cb-4ff9-86d9-c0b9cbe1a33a" providerId="ADAL" clId="{D6833BF2-F4F1-4E02-A522-AF6F760878CC}" dt="2019-01-15T14:46:37.897" v="334" actId="20577"/>
          <ac:spMkLst>
            <pc:docMk/>
            <pc:sldMk cId="2988873859" sldId="269"/>
            <ac:spMk id="2" creationId="{4B794114-F811-417B-9FAE-84DB3E50D3B0}"/>
          </ac:spMkLst>
        </pc:spChg>
        <pc:spChg chg="mod">
          <ac:chgData name="Tina Kjærgaard" userId="9ae70cbb-07cb-4ff9-86d9-c0b9cbe1a33a" providerId="ADAL" clId="{D6833BF2-F4F1-4E02-A522-AF6F760878CC}" dt="2019-01-15T14:46:17.445" v="307" actId="20577"/>
          <ac:spMkLst>
            <pc:docMk/>
            <pc:sldMk cId="2988873859" sldId="269"/>
            <ac:spMk id="3" creationId="{D407EE61-FF63-4709-84FC-888C0DCEB0E6}"/>
          </ac:spMkLst>
        </pc:spChg>
      </pc:sldChg>
      <pc:sldChg chg="addSp delSp modSp add">
        <pc:chgData name="Tina Kjærgaard" userId="9ae70cbb-07cb-4ff9-86d9-c0b9cbe1a33a" providerId="ADAL" clId="{D6833BF2-F4F1-4E02-A522-AF6F760878CC}" dt="2019-01-15T14:49:54.228" v="378" actId="14100"/>
        <pc:sldMkLst>
          <pc:docMk/>
          <pc:sldMk cId="1503379046" sldId="270"/>
        </pc:sldMkLst>
        <pc:spChg chg="mod">
          <ac:chgData name="Tina Kjærgaard" userId="9ae70cbb-07cb-4ff9-86d9-c0b9cbe1a33a" providerId="ADAL" clId="{D6833BF2-F4F1-4E02-A522-AF6F760878CC}" dt="2019-01-15T14:46:49.079" v="354" actId="20577"/>
          <ac:spMkLst>
            <pc:docMk/>
            <pc:sldMk cId="1503379046" sldId="270"/>
            <ac:spMk id="2" creationId="{71FBEBCD-24A4-4E6E-A2F6-93DFF80CD875}"/>
          </ac:spMkLst>
        </pc:spChg>
        <pc:spChg chg="del">
          <ac:chgData name="Tina Kjærgaard" userId="9ae70cbb-07cb-4ff9-86d9-c0b9cbe1a33a" providerId="ADAL" clId="{D6833BF2-F4F1-4E02-A522-AF6F760878CC}" dt="2019-01-15T14:47:01.818" v="356" actId="478"/>
          <ac:spMkLst>
            <pc:docMk/>
            <pc:sldMk cId="1503379046" sldId="270"/>
            <ac:spMk id="3" creationId="{79B2FE92-5962-4D8C-A74A-E8B465E30AD1}"/>
          </ac:spMkLst>
        </pc:spChg>
        <pc:spChg chg="add mod">
          <ac:chgData name="Tina Kjærgaard" userId="9ae70cbb-07cb-4ff9-86d9-c0b9cbe1a33a" providerId="ADAL" clId="{D6833BF2-F4F1-4E02-A522-AF6F760878CC}" dt="2019-01-15T14:49:32.795" v="373" actId="692"/>
          <ac:spMkLst>
            <pc:docMk/>
            <pc:sldMk cId="1503379046" sldId="270"/>
            <ac:spMk id="6" creationId="{76EE76E4-2935-45EB-A6E2-5352D43580E1}"/>
          </ac:spMkLst>
        </pc:spChg>
        <pc:spChg chg="add mod">
          <ac:chgData name="Tina Kjærgaard" userId="9ae70cbb-07cb-4ff9-86d9-c0b9cbe1a33a" providerId="ADAL" clId="{D6833BF2-F4F1-4E02-A522-AF6F760878CC}" dt="2019-01-15T14:49:54.228" v="378" actId="14100"/>
          <ac:spMkLst>
            <pc:docMk/>
            <pc:sldMk cId="1503379046" sldId="270"/>
            <ac:spMk id="7" creationId="{6B87B362-6237-420A-8411-B5C545F264C9}"/>
          </ac:spMkLst>
        </pc:spChg>
        <pc:picChg chg="add mod">
          <ac:chgData name="Tina Kjærgaard" userId="9ae70cbb-07cb-4ff9-86d9-c0b9cbe1a33a" providerId="ADAL" clId="{D6833BF2-F4F1-4E02-A522-AF6F760878CC}" dt="2019-01-15T14:49:43.065" v="376" actId="1076"/>
          <ac:picMkLst>
            <pc:docMk/>
            <pc:sldMk cId="1503379046" sldId="270"/>
            <ac:picMk id="4" creationId="{433F21FF-0CD6-4523-B0B7-6B6968EA7178}"/>
          </ac:picMkLst>
        </pc:picChg>
        <pc:picChg chg="add mod">
          <ac:chgData name="Tina Kjærgaard" userId="9ae70cbb-07cb-4ff9-86d9-c0b9cbe1a33a" providerId="ADAL" clId="{D6833BF2-F4F1-4E02-A522-AF6F760878CC}" dt="2019-01-15T14:47:15.043" v="358" actId="1076"/>
          <ac:picMkLst>
            <pc:docMk/>
            <pc:sldMk cId="1503379046" sldId="270"/>
            <ac:picMk id="5" creationId="{AF1D6E0E-9C64-4F6A-8074-7630C15670EA}"/>
          </ac:picMkLst>
        </pc:picChg>
      </pc:sldChg>
      <pc:sldChg chg="modSp add">
        <pc:chgData name="Tina Kjærgaard" userId="9ae70cbb-07cb-4ff9-86d9-c0b9cbe1a33a" providerId="ADAL" clId="{D6833BF2-F4F1-4E02-A522-AF6F760878CC}" dt="2019-01-15T14:50:19.992" v="399" actId="20577"/>
        <pc:sldMkLst>
          <pc:docMk/>
          <pc:sldMk cId="2836929334" sldId="271"/>
        </pc:sldMkLst>
        <pc:spChg chg="mod">
          <ac:chgData name="Tina Kjærgaard" userId="9ae70cbb-07cb-4ff9-86d9-c0b9cbe1a33a" providerId="ADAL" clId="{D6833BF2-F4F1-4E02-A522-AF6F760878CC}" dt="2019-01-15T14:50:19.992" v="399" actId="20577"/>
          <ac:spMkLst>
            <pc:docMk/>
            <pc:sldMk cId="2836929334" sldId="271"/>
            <ac:spMk id="2" creationId="{C7322FC9-1BD8-41EA-B8AF-A1054E77E7D4}"/>
          </ac:spMkLst>
        </pc:spChg>
      </pc:sldChg>
      <pc:sldChg chg="addSp add">
        <pc:chgData name="Tina Kjærgaard" userId="9ae70cbb-07cb-4ff9-86d9-c0b9cbe1a33a" providerId="ADAL" clId="{D6833BF2-F4F1-4E02-A522-AF6F760878CC}" dt="2019-01-15T14:52:21.999" v="401"/>
        <pc:sldMkLst>
          <pc:docMk/>
          <pc:sldMk cId="1297503447" sldId="272"/>
        </pc:sldMkLst>
        <pc:picChg chg="add">
          <ac:chgData name="Tina Kjærgaard" userId="9ae70cbb-07cb-4ff9-86d9-c0b9cbe1a33a" providerId="ADAL" clId="{D6833BF2-F4F1-4E02-A522-AF6F760878CC}" dt="2019-01-15T14:52:21.999" v="401"/>
          <ac:picMkLst>
            <pc:docMk/>
            <pc:sldMk cId="1297503447" sldId="272"/>
            <ac:picMk id="4" creationId="{7E72B7F6-DA57-4A38-B9CC-EBB7A0B5C7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C6FA5E-F67A-41E6-8A7C-E067F86FFED8}" type="datetimeFigureOut">
              <a:rPr lang="da-DK" smtClean="0"/>
              <a:pPr/>
              <a:t>18-02-2019</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D639F27-5E67-4C94-AFB9-706FAB367A0B}" type="slidenum">
              <a:rPr lang="da-DK" smtClean="0"/>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DA220D-F032-4F88-A870-58E2427CC52D}" type="datetimeFigureOut">
              <a:rPr lang="da-DK" smtClean="0"/>
              <a:pPr/>
              <a:t>18-02-2019</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199170-B6EF-4134-8049-7408133F47FC}"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F199170-B6EF-4134-8049-7408133F47FC}"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r>
              <a:rPr lang="da-DK" dirty="0"/>
              <a:t>FORTSAT KUN FOKUS PÅ DE 8 BORGERE</a:t>
            </a:r>
          </a:p>
          <a:p>
            <a:r>
              <a:rPr lang="da-DK" dirty="0"/>
              <a:t>- tandplejen fuldt beskrevet i 2 af besøgsplanen, delvist i 3 og ikke beskrevet i 3 besøgsplaner dvs. i </a:t>
            </a:r>
            <a:r>
              <a:rPr lang="da-DK" b="1" dirty="0"/>
              <a:t>75%</a:t>
            </a:r>
            <a:r>
              <a:rPr lang="da-DK" dirty="0"/>
              <a:t> af besøgsplanerne er tand – og mundplejen ikke beskrevet eller mangelfuldt beskrevet.</a:t>
            </a:r>
            <a:endParaRPr lang="da-DK" dirty="0">
              <a:cs typeface="Calibri"/>
            </a:endParaRPr>
          </a:p>
          <a:p>
            <a:pPr lvl="0"/>
            <a:endParaRPr lang="da-DK" dirty="0"/>
          </a:p>
          <a:p>
            <a:r>
              <a:rPr lang="da-DK" dirty="0"/>
              <a:t>- der fuldstændig overensstemmelse mellem plejepersonalet og tandplejens vurdering ift. behov for hjælp til tand- og mundpleje i 3 tilfælde, delvist i 3 tilfælde (enten dagvagt eller aftenvagt) og ikke overensstemmelse i 2 tilfælde. Dvs. i </a:t>
            </a:r>
            <a:r>
              <a:rPr lang="da-DK" b="1" dirty="0"/>
              <a:t>62,5 %</a:t>
            </a:r>
            <a:r>
              <a:rPr lang="da-DK" dirty="0"/>
              <a:t> er der hos plejepersonalet en anden forståelse af behovet for hjælp til mund og tandpleje end vurderet af tandplejen. Disse data er fremkommet fra tandplejens PKA-dagbog og fra medarbejderinterview med hhv. aftenvagt og dagvagt der varetager pleje hos de inkluderede beboere.</a:t>
            </a:r>
            <a:endParaRPr lang="da-DK" dirty="0">
              <a:cs typeface="Calibri"/>
            </a:endParaRPr>
          </a:p>
          <a:p>
            <a:pPr lvl="0"/>
            <a:endParaRPr lang="da-DK" dirty="0"/>
          </a:p>
          <a:p>
            <a:r>
              <a:rPr lang="da-DK" dirty="0"/>
              <a:t>- Ved tandplejens besøg hos beboerne er der observeret plak på alle beboernes tænder, og hos </a:t>
            </a:r>
            <a:r>
              <a:rPr lang="da-DK" b="1" dirty="0"/>
              <a:t>7 ud af 8 er der observeret blødning fra tandkød. </a:t>
            </a:r>
            <a:endParaRPr lang="da-DK" b="1" dirty="0">
              <a:cs typeface="Calibri"/>
            </a:endParaRPr>
          </a:p>
          <a:p>
            <a:pPr lvl="0"/>
            <a:endParaRPr lang="da-DK" b="1" dirty="0"/>
          </a:p>
          <a:p>
            <a:pPr lvl="0"/>
            <a:endParaRPr lang="da-DK" dirty="0"/>
          </a:p>
        </p:txBody>
      </p:sp>
      <p:sp>
        <p:nvSpPr>
          <p:cNvPr id="4" name="Pladsholder til diasnummer 3"/>
          <p:cNvSpPr>
            <a:spLocks noGrp="1"/>
          </p:cNvSpPr>
          <p:nvPr>
            <p:ph type="sldNum" sz="quarter" idx="10"/>
          </p:nvPr>
        </p:nvSpPr>
        <p:spPr/>
        <p:txBody>
          <a:bodyPr/>
          <a:lstStyle/>
          <a:p>
            <a:fld id="{2F199170-B6EF-4134-8049-7408133F47FC}"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F199170-B6EF-4134-8049-7408133F47FC}" type="slidenum">
              <a:rPr lang="da-DK" smtClean="0"/>
              <a:pPr/>
              <a:t>11</a:t>
            </a:fld>
            <a:endParaRPr lang="da-DK"/>
          </a:p>
        </p:txBody>
      </p:sp>
    </p:spTree>
    <p:extLst>
      <p:ext uri="{BB962C8B-B14F-4D97-AF65-F5344CB8AC3E}">
        <p14:creationId xmlns:p14="http://schemas.microsoft.com/office/powerpoint/2010/main" val="328608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Driverdiagrammet er værktøjet  vi bruger til at holde et overblik over vores forbedringsarbejde.</a:t>
            </a:r>
          </a:p>
          <a:p>
            <a:endParaRPr lang="da-DK" dirty="0">
              <a:cs typeface="Calibri"/>
            </a:endParaRPr>
          </a:p>
          <a:p>
            <a:r>
              <a:rPr lang="da-DK" dirty="0">
                <a:cs typeface="Calibri"/>
              </a:rPr>
              <a:t>I vores arbejde er særligt den primære driver om tværfagligt samarbejde i fokus. </a:t>
            </a:r>
          </a:p>
          <a:p>
            <a:r>
              <a:rPr lang="da-DK" dirty="0">
                <a:cs typeface="Calibri"/>
              </a:rPr>
              <a:t>Materialerne til mund- og tandpleje blev justeret til i starten af arbejdet, så vi nu har de materialer til rådighed, som Omsorgstandplejen anbefaler. Tandpastaen er skiftet fra Colgate (24 </a:t>
            </a:r>
            <a:r>
              <a:rPr lang="da-DK" dirty="0" err="1">
                <a:cs typeface="Calibri"/>
              </a:rPr>
              <a:t>kr</a:t>
            </a:r>
            <a:r>
              <a:rPr lang="da-DK" dirty="0">
                <a:cs typeface="Calibri"/>
              </a:rPr>
              <a:t>) til et andet produkt til (1,07 </a:t>
            </a:r>
            <a:r>
              <a:rPr lang="da-DK" dirty="0" err="1">
                <a:cs typeface="Calibri"/>
              </a:rPr>
              <a:t>kr</a:t>
            </a:r>
            <a:r>
              <a:rPr lang="da-DK" dirty="0">
                <a:cs typeface="Calibri"/>
              </a:rPr>
              <a:t>) som tandplejen har </a:t>
            </a:r>
            <a:r>
              <a:rPr lang="da-DK" dirty="0" err="1">
                <a:cs typeface="Calibri"/>
              </a:rPr>
              <a:t>godtkendt</a:t>
            </a:r>
            <a:r>
              <a:rPr lang="da-DK" dirty="0">
                <a:cs typeface="Calibri"/>
              </a:rPr>
              <a:t> som ligeså godt.</a:t>
            </a:r>
          </a:p>
        </p:txBody>
      </p:sp>
      <p:sp>
        <p:nvSpPr>
          <p:cNvPr id="4" name="Pladsholder til diasnummer 3"/>
          <p:cNvSpPr>
            <a:spLocks noGrp="1"/>
          </p:cNvSpPr>
          <p:nvPr>
            <p:ph type="sldNum" sz="quarter" idx="10"/>
          </p:nvPr>
        </p:nvSpPr>
        <p:spPr/>
        <p:txBody>
          <a:bodyPr/>
          <a:lstStyle/>
          <a:p>
            <a:fld id="{2F199170-B6EF-4134-8049-7408133F47FC}"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F199170-B6EF-4134-8049-7408133F47FC}" type="slidenum">
              <a:rPr lang="da-DK" smtClean="0"/>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F199170-B6EF-4134-8049-7408133F47FC}" type="slidenum">
              <a:rPr lang="da-DK" smtClean="0"/>
              <a:pPr/>
              <a:t>14</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Data er forudsætningen for at vi kan følge op på vores mål maksimalt om de 20%.</a:t>
            </a:r>
          </a:p>
          <a:p>
            <a:endParaRPr lang="da-DK" dirty="0"/>
          </a:p>
          <a:p>
            <a:r>
              <a:rPr lang="da-DK" dirty="0"/>
              <a:t>Data får vi fra SOC-projektet i kvartalsrapporter – der anvendes til dokumentere effekt opadtil i systemet, men disse data er uspecifikke og ikke til at </a:t>
            </a:r>
            <a:r>
              <a:rPr lang="da-DK" dirty="0" err="1"/>
              <a:t>aggere</a:t>
            </a:r>
            <a:r>
              <a:rPr lang="da-DK" dirty="0"/>
              <a:t> på for os</a:t>
            </a:r>
          </a:p>
          <a:p>
            <a:endParaRPr lang="da-DK" dirty="0"/>
          </a:p>
          <a:p>
            <a:r>
              <a:rPr lang="da-DK" dirty="0"/>
              <a:t>Det </a:t>
            </a:r>
            <a:r>
              <a:rPr lang="da-DK"/>
              <a:t>der virkeligt er sværter </a:t>
            </a:r>
            <a:endParaRPr lang="da-DK" dirty="0"/>
          </a:p>
          <a:p>
            <a:endParaRPr lang="da-DK" dirty="0"/>
          </a:p>
          <a:p>
            <a:endParaRPr lang="da-DK" dirty="0"/>
          </a:p>
        </p:txBody>
      </p:sp>
      <p:sp>
        <p:nvSpPr>
          <p:cNvPr id="4" name="Pladsholder til diasnummer 3"/>
          <p:cNvSpPr>
            <a:spLocks noGrp="1"/>
          </p:cNvSpPr>
          <p:nvPr>
            <p:ph type="sldNum" sz="quarter" idx="10"/>
          </p:nvPr>
        </p:nvSpPr>
        <p:spPr/>
        <p:txBody>
          <a:bodyPr/>
          <a:lstStyle/>
          <a:p>
            <a:fld id="{2F199170-B6EF-4134-8049-7408133F47FC}" type="slidenum">
              <a:rPr lang="da-DK" smtClean="0"/>
              <a:pPr/>
              <a:t>15</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F199170-B6EF-4134-8049-7408133F47FC}" type="slidenum">
              <a:rPr lang="da-DK" smtClean="0"/>
              <a:pPr/>
              <a:t>16</a:t>
            </a:fld>
            <a:endParaRPr lang="da-DK"/>
          </a:p>
        </p:txBody>
      </p:sp>
    </p:spTree>
    <p:extLst>
      <p:ext uri="{BB962C8B-B14F-4D97-AF65-F5344CB8AC3E}">
        <p14:creationId xmlns:p14="http://schemas.microsoft.com/office/powerpoint/2010/main" val="215093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F199170-B6EF-4134-8049-7408133F47FC}" type="slidenum">
              <a:rPr lang="da-DK" smtClean="0"/>
              <a:pPr/>
              <a:t>17</a:t>
            </a:fld>
            <a:endParaRPr lang="da-DK"/>
          </a:p>
        </p:txBody>
      </p:sp>
    </p:spTree>
    <p:extLst>
      <p:ext uri="{BB962C8B-B14F-4D97-AF65-F5344CB8AC3E}">
        <p14:creationId xmlns:p14="http://schemas.microsoft.com/office/powerpoint/2010/main" val="253143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På Fælledgården formidles nu data via kval- og </a:t>
            </a:r>
            <a:r>
              <a:rPr lang="da-DK" dirty="0" err="1">
                <a:cs typeface="Calibri"/>
              </a:rPr>
              <a:t>udvik.sygeplejersken</a:t>
            </a:r>
            <a:r>
              <a:rPr lang="da-DK" dirty="0">
                <a:cs typeface="Calibri"/>
              </a:rPr>
              <a:t> og til </a:t>
            </a:r>
            <a:r>
              <a:rPr lang="da-DK" dirty="0" err="1">
                <a:cs typeface="Calibri"/>
              </a:rPr>
              <a:t>afd.lederen</a:t>
            </a:r>
            <a:r>
              <a:rPr lang="da-DK" dirty="0">
                <a:cs typeface="Calibri"/>
              </a:rPr>
              <a:t>, således at der sættes spot på de borgere der har blødning fra tandkød. Det ser ud til at have nogen gavnlig effekt.</a:t>
            </a:r>
          </a:p>
          <a:p>
            <a:r>
              <a:rPr lang="da-DK" dirty="0">
                <a:cs typeface="Calibri"/>
              </a:rPr>
              <a:t>En erkendelse er at nogen borgere er svære at hjælpe med mund- og tandpleje - særligt de demensramte </a:t>
            </a:r>
            <a:r>
              <a:rPr lang="da-DK" dirty="0" err="1">
                <a:cs typeface="Calibri"/>
              </a:rPr>
              <a:t>naturligivs</a:t>
            </a:r>
            <a:r>
              <a:rPr lang="da-DK" dirty="0">
                <a:cs typeface="Calibri"/>
              </a:rPr>
              <a:t>, men også andre borgere</a:t>
            </a:r>
          </a:p>
          <a:p>
            <a:r>
              <a:rPr lang="da-DK" dirty="0">
                <a:cs typeface="Calibri"/>
              </a:rPr>
              <a:t>Desuden er rehabiliteringsbølgen der er skyllet ind over de landet en forståelse der </a:t>
            </a:r>
            <a:r>
              <a:rPr lang="da-DK">
                <a:cs typeface="Calibri"/>
              </a:rPr>
              <a:t>sætter fokus </a:t>
            </a:r>
            <a:r>
              <a:rPr lang="da-DK" dirty="0">
                <a:cs typeface="Calibri"/>
              </a:rPr>
              <a:t>på </a:t>
            </a:r>
            <a:r>
              <a:rPr lang="da-DK" dirty="0" err="1">
                <a:cs typeface="Calibri"/>
              </a:rPr>
              <a:t>selvhjulpenhed</a:t>
            </a:r>
            <a:r>
              <a:rPr lang="da-DK" dirty="0">
                <a:cs typeface="Calibri"/>
              </a:rPr>
              <a:t>, og her kolliderer det med denne indsats ift. Mund- og tandpleje. (forforståelsen og kulturen hos plejepersonalet)</a:t>
            </a:r>
          </a:p>
        </p:txBody>
      </p:sp>
      <p:sp>
        <p:nvSpPr>
          <p:cNvPr id="4" name="Pladsholder til slidenummer 3"/>
          <p:cNvSpPr>
            <a:spLocks noGrp="1"/>
          </p:cNvSpPr>
          <p:nvPr>
            <p:ph type="sldNum" sz="quarter" idx="5"/>
          </p:nvPr>
        </p:nvSpPr>
        <p:spPr/>
        <p:txBody>
          <a:bodyPr/>
          <a:lstStyle/>
          <a:p>
            <a:fld id="{2F199170-B6EF-4134-8049-7408133F47FC}" type="slidenum">
              <a:rPr lang="da-DK" smtClean="0"/>
              <a:pPr/>
              <a:t>18</a:t>
            </a:fld>
            <a:endParaRPr lang="da-DK"/>
          </a:p>
        </p:txBody>
      </p:sp>
    </p:spTree>
    <p:extLst>
      <p:ext uri="{BB962C8B-B14F-4D97-AF65-F5344CB8AC3E}">
        <p14:creationId xmlns:p14="http://schemas.microsoft.com/office/powerpoint/2010/main" val="40029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F199170-B6EF-4134-8049-7408133F47FC}" type="slidenum">
              <a:rPr lang="da-DK" smtClean="0"/>
              <a:pPr/>
              <a:t>2</a:t>
            </a:fld>
            <a:endParaRPr lang="da-DK"/>
          </a:p>
        </p:txBody>
      </p:sp>
    </p:spTree>
    <p:extLst>
      <p:ext uri="{BB962C8B-B14F-4D97-AF65-F5344CB8AC3E}">
        <p14:creationId xmlns:p14="http://schemas.microsoft.com/office/powerpoint/2010/main" val="332795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Edward </a:t>
            </a:r>
            <a:r>
              <a:rPr lang="da-DK" dirty="0" err="1"/>
              <a:t>Demming</a:t>
            </a:r>
            <a:r>
              <a:rPr lang="da-DK" dirty="0"/>
              <a:t> (1900-1993) er i Danmark bedst kendt for PDSA-metoden til kvalitetsforbedringer. (amerikansk ingeniør, statistikker, professor og forfatter)</a:t>
            </a:r>
          </a:p>
          <a:p>
            <a:r>
              <a:rPr lang="da-DK" dirty="0"/>
              <a:t>Hans tanker og metodeudvikling danner i øvrigt grundlag for metoder som LEAN mv.</a:t>
            </a:r>
          </a:p>
          <a:p>
            <a:r>
              <a:rPr lang="da-DK" dirty="0"/>
              <a:t>Han stiller sig på skuldrene af Walther </a:t>
            </a:r>
            <a:r>
              <a:rPr lang="da-DK" dirty="0" err="1"/>
              <a:t>Stewhart</a:t>
            </a:r>
            <a:r>
              <a:rPr lang="da-DK" dirty="0"/>
              <a:t>, som allerede 1924 beskrev principperne for statistisk processtyring (tidligere bestod kvalitetsarbejdet i at kontrollere alle produkter for fejl)</a:t>
            </a:r>
          </a:p>
          <a:p>
            <a:endParaRPr lang="da-DK" dirty="0"/>
          </a:p>
          <a:p>
            <a:r>
              <a:rPr lang="da-DK" dirty="0"/>
              <a:t>HVORDAN KAN VI SÅ BRUG DET I SUNDHEDSVÆSNET</a:t>
            </a:r>
          </a:p>
          <a:p>
            <a:r>
              <a:rPr lang="da-DK" dirty="0" err="1"/>
              <a:t>Demming</a:t>
            </a:r>
            <a:r>
              <a:rPr lang="da-DK" dirty="0"/>
              <a:t> så, at der somme tider er en </a:t>
            </a:r>
            <a:r>
              <a:rPr lang="da-DK" b="1" dirty="0"/>
              <a:t>afgrund mellem klinisk evidens og klinisk praksis </a:t>
            </a:r>
            <a:r>
              <a:rPr lang="da-DK" dirty="0"/>
              <a:t>i sundhedsarbejdet.</a:t>
            </a:r>
          </a:p>
          <a:p>
            <a:r>
              <a:rPr lang="da-DK" dirty="0" err="1"/>
              <a:t>Baloas</a:t>
            </a:r>
            <a:r>
              <a:rPr lang="da-DK" dirty="0"/>
              <a:t> og </a:t>
            </a:r>
            <a:r>
              <a:rPr lang="da-DK" dirty="0" err="1"/>
              <a:t>Boren</a:t>
            </a:r>
            <a:r>
              <a:rPr lang="da-DK" dirty="0"/>
              <a:t> anslår i en artikel fra 2000 at det tager ca. 17 år for ny klinisk evidens – at blive integreret i klinisk praksis. Dansk apopleksiforening har i 2013 påvist at på trods at nationale kliniske </a:t>
            </a:r>
            <a:r>
              <a:rPr lang="da-DK" dirty="0" err="1"/>
              <a:t>retningslinier</a:t>
            </a:r>
            <a:r>
              <a:rPr lang="da-DK" dirty="0"/>
              <a:t>, så modtager patienter med apopleksi kun optimal behandling i 59% af tilfældene (10 år tidligere var det kun 17% - så der er faktisk tale om en forbedring).</a:t>
            </a:r>
          </a:p>
        </p:txBody>
      </p:sp>
      <p:sp>
        <p:nvSpPr>
          <p:cNvPr id="4" name="Pladsholder til slidenummer 3"/>
          <p:cNvSpPr>
            <a:spLocks noGrp="1"/>
          </p:cNvSpPr>
          <p:nvPr>
            <p:ph type="sldNum" sz="quarter" idx="5"/>
          </p:nvPr>
        </p:nvSpPr>
        <p:spPr/>
        <p:txBody>
          <a:bodyPr/>
          <a:lstStyle/>
          <a:p>
            <a:fld id="{2F199170-B6EF-4134-8049-7408133F47FC}" type="slidenum">
              <a:rPr lang="da-DK" smtClean="0"/>
              <a:pPr/>
              <a:t>3</a:t>
            </a:fld>
            <a:endParaRPr lang="da-DK"/>
          </a:p>
        </p:txBody>
      </p:sp>
    </p:spTree>
    <p:extLst>
      <p:ext uri="{BB962C8B-B14F-4D97-AF65-F5344CB8AC3E}">
        <p14:creationId xmlns:p14="http://schemas.microsoft.com/office/powerpoint/2010/main" val="408783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ønsker vi at opnå – målsætning</a:t>
            </a:r>
          </a:p>
          <a:p>
            <a:r>
              <a:rPr lang="da-DK" dirty="0"/>
              <a:t>Hvordan kan vi vide om en ændring er en forbedring? – målinger</a:t>
            </a:r>
          </a:p>
          <a:p>
            <a:r>
              <a:rPr lang="da-DK" dirty="0"/>
              <a:t>Hvilke ændringer skal vi foretage – ændringer</a:t>
            </a:r>
          </a:p>
          <a:p>
            <a:endParaRPr lang="da-DK" dirty="0"/>
          </a:p>
          <a:p>
            <a:r>
              <a:rPr lang="da-DK" dirty="0"/>
              <a:t>Tilsammen udgør de tre spørgsmål og PDSA-cirklerne forbedringsmodellen.</a:t>
            </a:r>
          </a:p>
        </p:txBody>
      </p:sp>
      <p:sp>
        <p:nvSpPr>
          <p:cNvPr id="4" name="Pladsholder til slidenummer 3"/>
          <p:cNvSpPr>
            <a:spLocks noGrp="1"/>
          </p:cNvSpPr>
          <p:nvPr>
            <p:ph type="sldNum" sz="quarter" idx="5"/>
          </p:nvPr>
        </p:nvSpPr>
        <p:spPr/>
        <p:txBody>
          <a:bodyPr/>
          <a:lstStyle/>
          <a:p>
            <a:fld id="{2F199170-B6EF-4134-8049-7408133F47FC}" type="slidenum">
              <a:rPr lang="da-DK" smtClean="0"/>
              <a:pPr/>
              <a:t>4</a:t>
            </a:fld>
            <a:endParaRPr lang="da-DK"/>
          </a:p>
        </p:txBody>
      </p:sp>
    </p:spTree>
    <p:extLst>
      <p:ext uri="{BB962C8B-B14F-4D97-AF65-F5344CB8AC3E}">
        <p14:creationId xmlns:p14="http://schemas.microsoft.com/office/powerpoint/2010/main" val="36466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den traditionelle tilgang er det åbenlyst at der kan opstå en afgrund mellem klinisk evidens og praksis, fordi mennesker handler ud fra det der giver dem mening og ud fra rutiner. At ændre praksis kræver mere af mennesker og vi gør det kun hvis vi har set lyset og oplever det meningsfuldt. </a:t>
            </a:r>
          </a:p>
          <a:p>
            <a:r>
              <a:rPr lang="da-DK" b="1" dirty="0"/>
              <a:t>Et eksempel </a:t>
            </a:r>
            <a:r>
              <a:rPr lang="da-DK" dirty="0"/>
              <a:t>kunne være at vi nu ønsker at forbedre beboernes mund- og tandhygiejne, og vi indkøber derfor el-tandbørster til alle - BOM. Vi ved jo godt at dette indkøb og den beslutning vi har truffet ikke gør det i sig selv – borgeren og personalet skal være med på den og opleve det meningsfuldt. </a:t>
            </a:r>
          </a:p>
          <a:p>
            <a:r>
              <a:rPr lang="da-DK" dirty="0"/>
              <a:t>Hvis dette ikke afprøves og tilpasses i praksis, så risikerer vi at </a:t>
            </a:r>
            <a:r>
              <a:rPr lang="da-DK" dirty="0" err="1"/>
              <a:t>eltandbørsterne</a:t>
            </a:r>
            <a:r>
              <a:rPr lang="da-DK" dirty="0"/>
              <a:t> står urørte hen. Barrierer kan være alt fra ”stikkontakten til tandbørsten er i soveværelset – så det er nemmere at brug den der står i tandkruset på badeværelset”, ” personalet/borgeren ”synes” det er bedre at brug en almindelig tandbørste”, ” man får ikke skiftet børstehovedet” osv.</a:t>
            </a:r>
            <a:endParaRPr lang="da-DK" dirty="0">
              <a:cs typeface="Calibri"/>
            </a:endParaRPr>
          </a:p>
        </p:txBody>
      </p:sp>
      <p:sp>
        <p:nvSpPr>
          <p:cNvPr id="4" name="Pladsholder til slidenummer 3"/>
          <p:cNvSpPr>
            <a:spLocks noGrp="1"/>
          </p:cNvSpPr>
          <p:nvPr>
            <p:ph type="sldNum" sz="quarter" idx="5"/>
          </p:nvPr>
        </p:nvSpPr>
        <p:spPr/>
        <p:txBody>
          <a:bodyPr/>
          <a:lstStyle/>
          <a:p>
            <a:fld id="{2F199170-B6EF-4134-8049-7408133F47FC}" type="slidenum">
              <a:rPr lang="da-DK" smtClean="0"/>
              <a:pPr/>
              <a:t>5</a:t>
            </a:fld>
            <a:endParaRPr lang="da-DK"/>
          </a:p>
        </p:txBody>
      </p:sp>
    </p:spTree>
    <p:extLst>
      <p:ext uri="{BB962C8B-B14F-4D97-AF65-F5344CB8AC3E}">
        <p14:creationId xmlns:p14="http://schemas.microsoft.com/office/powerpoint/2010/main" val="164819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læresætning tydeliggør at faglig kompetence er desværre ikke tilstrækkeligt, hvis der arbejdes hen mod kvalitetsforbedringer.</a:t>
            </a:r>
          </a:p>
          <a:p>
            <a:r>
              <a:rPr lang="da-DK" dirty="0"/>
              <a:t>Der skal også være konkrete forbedringskompetencer – altså en viden om hvad der skal til for at opnå kvalitetsforbedringer,</a:t>
            </a:r>
          </a:p>
          <a:p>
            <a:endParaRPr lang="da-DK" dirty="0"/>
          </a:p>
          <a:p>
            <a:r>
              <a:rPr lang="da-DK" dirty="0"/>
              <a:t>I Sundhedsvæsnet har der gennem de seneste år været arbejdet med forskellige projekter i sygehusregi med Patientsikkert sygehus og i kommunerne med I sikre hænder.</a:t>
            </a:r>
          </a:p>
          <a:p>
            <a:r>
              <a:rPr lang="da-DK" dirty="0"/>
              <a:t>I Københavns kommune valgte man i 2017 at tage Forbedringsmodellen til sig, og anvende den metode til kvalitetsforbedringer. Dette i erkendelse af at implementering af de gode hensigter – langt fra altid skete – og at den virkelige kvalitetsforbedring skal ske tæt på borgerne og de medarbejdere der arbejder med borgerne.</a:t>
            </a:r>
          </a:p>
        </p:txBody>
      </p:sp>
      <p:sp>
        <p:nvSpPr>
          <p:cNvPr id="4" name="Pladsholder til slidenummer 3"/>
          <p:cNvSpPr>
            <a:spLocks noGrp="1"/>
          </p:cNvSpPr>
          <p:nvPr>
            <p:ph type="sldNum" sz="quarter" idx="5"/>
          </p:nvPr>
        </p:nvSpPr>
        <p:spPr/>
        <p:txBody>
          <a:bodyPr/>
          <a:lstStyle/>
          <a:p>
            <a:fld id="{2F199170-B6EF-4134-8049-7408133F47FC}" type="slidenum">
              <a:rPr lang="da-DK" smtClean="0"/>
              <a:pPr/>
              <a:t>6</a:t>
            </a:fld>
            <a:endParaRPr lang="da-DK"/>
          </a:p>
        </p:txBody>
      </p:sp>
    </p:spTree>
    <p:extLst>
      <p:ext uri="{BB962C8B-B14F-4D97-AF65-F5344CB8AC3E}">
        <p14:creationId xmlns:p14="http://schemas.microsoft.com/office/powerpoint/2010/main" val="326171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Fælledgården i Københavns kommune er et plejecenter med både demensafdeling og somatiske afdelinger.</a:t>
            </a:r>
          </a:p>
          <a:p>
            <a:r>
              <a:rPr lang="da-DK" dirty="0"/>
              <a:t>Her bor ca. 200 borgere, som typisk inden indflytning boede i store lejligheder eller villaer på Østerbro eller i Hellerup.</a:t>
            </a:r>
          </a:p>
          <a:p>
            <a:r>
              <a:rPr lang="da-DK" dirty="0"/>
              <a:t>Beboerne har gennem deres liv typisk prioriteret en god mund- og tandpleje og Voksentandplejen fortæller os at færre hos os har del- eller helproteser end i andre bydele.</a:t>
            </a:r>
          </a:p>
          <a:p>
            <a:r>
              <a:rPr lang="da-DK" dirty="0"/>
              <a:t>Vi ønsker at borgerne skal opretholde deres gode mund- og tandhygiejne – også nu hvor nogen har brug for vores hjælp til at gøre det.</a:t>
            </a:r>
          </a:p>
          <a:p>
            <a:endParaRPr lang="da-DK" dirty="0"/>
          </a:p>
          <a:p>
            <a:r>
              <a:rPr lang="da-DK" dirty="0"/>
              <a:t>I Københavns komme er der kørt projekt Shared Oral Care (SOC). Det er et koncept hvor Omsorgstandplejen besøger alle borgere på plejehjem hver 3 uge, og undersøger dem for plak, blødning og vurderer behovet for hjælp til mund- og tandpleje. Data fra dette projekt igangsatte vores forbedringsarbejde indenfor mund- og tandpleje.</a:t>
            </a:r>
            <a:endParaRPr lang="da-DK" dirty="0">
              <a:cs typeface="Calibri"/>
            </a:endParaRPr>
          </a:p>
        </p:txBody>
      </p:sp>
      <p:sp>
        <p:nvSpPr>
          <p:cNvPr id="4" name="Pladsholder til slidenummer 3"/>
          <p:cNvSpPr>
            <a:spLocks noGrp="1"/>
          </p:cNvSpPr>
          <p:nvPr>
            <p:ph type="sldNum" sz="quarter" idx="5"/>
          </p:nvPr>
        </p:nvSpPr>
        <p:spPr/>
        <p:txBody>
          <a:bodyPr/>
          <a:lstStyle/>
          <a:p>
            <a:fld id="{2F199170-B6EF-4134-8049-7408133F47FC}" type="slidenum">
              <a:rPr lang="da-DK" smtClean="0"/>
              <a:pPr/>
              <a:t>7</a:t>
            </a:fld>
            <a:endParaRPr lang="da-DK"/>
          </a:p>
        </p:txBody>
      </p:sp>
    </p:spTree>
    <p:extLst>
      <p:ext uri="{BB962C8B-B14F-4D97-AF65-F5344CB8AC3E}">
        <p14:creationId xmlns:p14="http://schemas.microsoft.com/office/powerpoint/2010/main" val="266812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cs typeface="Calibri"/>
              </a:rPr>
              <a:t>DETTE MOTIVEREDE VORES FORBEDRINGSARBEJDE - for hvorfor blev borgernes tand- og mundpleje ikke bedre, når nu Omsorgstandplejen kom hver 3 uge og undersøgte borgerne for plak og blødning???</a:t>
            </a:r>
          </a:p>
          <a:p>
            <a:pPr>
              <a:buFont typeface="Arial" pitchFamily="34" charset="0"/>
              <a:buChar char="•"/>
            </a:pPr>
            <a:r>
              <a:rPr lang="da-DK" sz="1200" dirty="0"/>
              <a:t>Her ses at der hos 32 % af beboerne på Fælledgården er observeret blødning af tandkød.</a:t>
            </a:r>
            <a:endParaRPr lang="da-DK" dirty="0">
              <a:cs typeface="Calibri"/>
            </a:endParaRPr>
          </a:p>
          <a:p>
            <a:r>
              <a:rPr lang="da-DK" sz="1200" dirty="0"/>
              <a:t>Dette er tegn på at der er begyndende tandkødsbetændelse.</a:t>
            </a:r>
          </a:p>
          <a:p>
            <a:endParaRPr lang="da-DK" sz="1200" dirty="0"/>
          </a:p>
          <a:p>
            <a:pPr>
              <a:buFont typeface="Arial" pitchFamily="34" charset="0"/>
              <a:buChar char="•"/>
            </a:pPr>
            <a:r>
              <a:rPr lang="da-DK" sz="1200" dirty="0"/>
              <a:t> Tandplejen oplyser at, i de 32% er en </a:t>
            </a:r>
            <a:r>
              <a:rPr lang="da-DK" sz="1200" b="1" dirty="0"/>
              <a:t>overrepræsentation af beboere, der oplyser at de selv </a:t>
            </a:r>
          </a:p>
          <a:p>
            <a:r>
              <a:rPr lang="da-DK" sz="1200" b="1" dirty="0"/>
              <a:t>kan varetage tand- og mundpleje, men hvor Tandplejen vurderer at de kan de ikke</a:t>
            </a:r>
            <a:r>
              <a:rPr lang="da-DK" sz="1200" dirty="0"/>
              <a:t>. </a:t>
            </a:r>
          </a:p>
          <a:p>
            <a:r>
              <a:rPr lang="da-DK" sz="1200" dirty="0"/>
              <a:t>Vi udvælger derfor 8 beboere på en afdeling i denne kategori, og udfører afprøvninger på (PDSA)</a:t>
            </a:r>
          </a:p>
          <a:p>
            <a:endParaRPr lang="da-DK" dirty="0">
              <a:cs typeface="Calibri"/>
            </a:endParaRPr>
          </a:p>
          <a:p>
            <a:r>
              <a:rPr lang="da-DK" dirty="0">
                <a:cs typeface="Calibri"/>
              </a:rPr>
              <a:t>Data viste også at de beboere der selv vurderede de havde brug for hjælp og modtog hjælpen, der var stort set ingen blødningsforekomst.</a:t>
            </a:r>
          </a:p>
          <a:p>
            <a:endParaRPr lang="da-DK" dirty="0">
              <a:cs typeface="Calibri"/>
            </a:endParaRPr>
          </a:p>
        </p:txBody>
      </p:sp>
      <p:sp>
        <p:nvSpPr>
          <p:cNvPr id="4" name="Pladsholder til diasnummer 3"/>
          <p:cNvSpPr>
            <a:spLocks noGrp="1"/>
          </p:cNvSpPr>
          <p:nvPr>
            <p:ph type="sldNum" sz="quarter" idx="10"/>
          </p:nvPr>
        </p:nvSpPr>
        <p:spPr/>
        <p:txBody>
          <a:bodyPr/>
          <a:lstStyle/>
          <a:p>
            <a:fld id="{2F199170-B6EF-4134-8049-7408133F47FC}"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E6152E47-C981-4292-8838-620FD8A818AA}"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DEA5C2E5-019A-4CD2-946C-D4CDA30FF62F}" type="datetimeFigureOut">
              <a:rPr lang="da-DK" smtClean="0"/>
              <a:pPr/>
              <a:t>18-02-2019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538B46-E2A0-4216-AB6A-1E5BC2B936CC}"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5C2E5-019A-4CD2-946C-D4CDA30FF62F}" type="datetimeFigureOut">
              <a:rPr lang="da-DK" smtClean="0"/>
              <a:pPr/>
              <a:t>18-02-2019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38B46-E2A0-4216-AB6A-1E5BC2B936CC}"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Tand- og mundpleje</a:t>
            </a:r>
            <a:br>
              <a:rPr lang="da-DK" dirty="0"/>
            </a:br>
            <a:r>
              <a:rPr lang="da-DK" dirty="0"/>
              <a:t>Forbedringsindsats</a:t>
            </a:r>
          </a:p>
        </p:txBody>
      </p:sp>
      <p:sp>
        <p:nvSpPr>
          <p:cNvPr id="3" name="Undertitel 2"/>
          <p:cNvSpPr>
            <a:spLocks noGrp="1"/>
          </p:cNvSpPr>
          <p:nvPr>
            <p:ph type="subTitle" idx="1"/>
          </p:nvPr>
        </p:nvSpPr>
        <p:spPr/>
        <p:txBody>
          <a:bodyPr/>
          <a:lstStyle/>
          <a:p>
            <a:endParaRPr lang="da-DK" dirty="0"/>
          </a:p>
          <a:p>
            <a:r>
              <a:rPr lang="da-DK" dirty="0"/>
              <a:t>Fælles forståelse – nøglen til succes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Baseline ift. de 8 inkluderede borgere</a:t>
            </a:r>
          </a:p>
        </p:txBody>
      </p:sp>
      <p:sp>
        <p:nvSpPr>
          <p:cNvPr id="3" name="Pladsholder til indhold 2"/>
          <p:cNvSpPr>
            <a:spLocks noGrp="1"/>
          </p:cNvSpPr>
          <p:nvPr>
            <p:ph idx="1"/>
          </p:nvPr>
        </p:nvSpPr>
        <p:spPr/>
        <p:txBody>
          <a:bodyPr>
            <a:normAutofit/>
          </a:bodyPr>
          <a:lstStyle/>
          <a:p>
            <a:pPr>
              <a:buNone/>
            </a:pPr>
            <a:r>
              <a:rPr lang="da-DK" b="1" dirty="0"/>
              <a:t>Besøgsplaner</a:t>
            </a:r>
          </a:p>
          <a:p>
            <a:pPr>
              <a:buNone/>
            </a:pPr>
            <a:r>
              <a:rPr lang="da-DK" b="1" dirty="0"/>
              <a:t>Interview af dag- og aftenvagter hos disse 8 beboere.</a:t>
            </a:r>
          </a:p>
          <a:p>
            <a:pPr>
              <a:buNone/>
            </a:pPr>
            <a:r>
              <a:rPr lang="da-DK" b="1" dirty="0"/>
              <a:t>Data fra Omsorgstandplejen hos disse 8 borgere</a:t>
            </a:r>
          </a:p>
          <a:p>
            <a:pPr>
              <a:buNone/>
            </a:pPr>
            <a:endParaRPr lang="da-DK" dirty="0"/>
          </a:p>
          <a:p>
            <a:pPr>
              <a:buNone/>
            </a:pPr>
            <a:endParaRPr lang="da-D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77779-B020-4550-ACF4-43DB6E96AADE}"/>
              </a:ext>
            </a:extLst>
          </p:cNvPr>
          <p:cNvSpPr>
            <a:spLocks noGrp="1"/>
          </p:cNvSpPr>
          <p:nvPr>
            <p:ph type="title"/>
          </p:nvPr>
        </p:nvSpPr>
        <p:spPr/>
        <p:txBody>
          <a:bodyPr>
            <a:normAutofit fontScale="90000"/>
          </a:bodyPr>
          <a:lstStyle/>
          <a:p>
            <a:r>
              <a:rPr lang="da-DK" dirty="0"/>
              <a:t>ÅRSAGER TIL MANGLENDE INTERVENTION</a:t>
            </a:r>
          </a:p>
        </p:txBody>
      </p:sp>
      <p:sp>
        <p:nvSpPr>
          <p:cNvPr id="3" name="Pladsholder til indhold 2">
            <a:extLst>
              <a:ext uri="{FF2B5EF4-FFF2-40B4-BE49-F238E27FC236}">
                <a16:creationId xmlns:a16="http://schemas.microsoft.com/office/drawing/2014/main" id="{804FEEF9-C9E7-48E5-B59C-D09802D35682}"/>
              </a:ext>
            </a:extLst>
          </p:cNvPr>
          <p:cNvSpPr>
            <a:spLocks noGrp="1"/>
          </p:cNvSpPr>
          <p:nvPr>
            <p:ph idx="1"/>
          </p:nvPr>
        </p:nvSpPr>
        <p:spPr/>
        <p:txBody>
          <a:bodyPr/>
          <a:lstStyle/>
          <a:p>
            <a:pPr marL="0" indent="0">
              <a:buNone/>
            </a:pPr>
            <a:r>
              <a:rPr lang="da-DK" dirty="0"/>
              <a:t>Årsagerne var fx at borger (interview)</a:t>
            </a:r>
          </a:p>
          <a:p>
            <a:r>
              <a:rPr lang="da-DK" dirty="0"/>
              <a:t>hoster (</a:t>
            </a:r>
            <a:r>
              <a:rPr lang="da-DK" dirty="0" err="1"/>
              <a:t>dysfagi</a:t>
            </a:r>
            <a:r>
              <a:rPr lang="da-DK" dirty="0"/>
              <a:t>), </a:t>
            </a:r>
          </a:p>
          <a:p>
            <a:r>
              <a:rPr lang="da-DK" dirty="0"/>
              <a:t>beboer ønsker ikke at modtage hjælp til mund og tandpleje, </a:t>
            </a:r>
          </a:p>
          <a:p>
            <a:r>
              <a:rPr lang="da-DK" dirty="0"/>
              <a:t>personalet glemmer det, når det ikke gøres ifm. øvrig pleje eller at beboeren er psykisk påvirket.</a:t>
            </a:r>
          </a:p>
          <a:p>
            <a:endParaRPr lang="da-DK" dirty="0"/>
          </a:p>
        </p:txBody>
      </p:sp>
    </p:spTree>
    <p:extLst>
      <p:ext uri="{BB962C8B-B14F-4D97-AF65-F5344CB8AC3E}">
        <p14:creationId xmlns:p14="http://schemas.microsoft.com/office/powerpoint/2010/main" val="206571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Driverdiagram</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874093"/>
            <a:ext cx="8229600" cy="39781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Noget af vores læring…</a:t>
            </a:r>
          </a:p>
        </p:txBody>
      </p:sp>
      <p:sp>
        <p:nvSpPr>
          <p:cNvPr id="5" name="Tekstboks 4"/>
          <p:cNvSpPr txBox="1"/>
          <p:nvPr/>
        </p:nvSpPr>
        <p:spPr>
          <a:xfrm>
            <a:off x="657601" y="1586417"/>
            <a:ext cx="8697894" cy="2739211"/>
          </a:xfrm>
          <a:prstGeom prst="rect">
            <a:avLst/>
          </a:prstGeom>
          <a:noFill/>
        </p:spPr>
        <p:txBody>
          <a:bodyPr wrap="none" rtlCol="0" anchor="t">
            <a:spAutoFit/>
          </a:bodyPr>
          <a:lstStyle/>
          <a:p>
            <a:r>
              <a:rPr lang="da-DK" sz="2800" b="1" dirty="0"/>
              <a:t>- Korrekt tandbørstning</a:t>
            </a:r>
            <a:endParaRPr lang="da-DK" sz="2800" b="1" dirty="0">
              <a:cs typeface="Calibri"/>
            </a:endParaRPr>
          </a:p>
          <a:p>
            <a:pPr>
              <a:buFontTx/>
              <a:buChar char="-"/>
            </a:pPr>
            <a:r>
              <a:rPr lang="da-DK" sz="2800" b="1" dirty="0"/>
              <a:t> Det skal være enkelt at dokumentere</a:t>
            </a:r>
            <a:endParaRPr lang="da-DK" sz="2800" b="1" dirty="0">
              <a:cs typeface="Calibri"/>
            </a:endParaRPr>
          </a:p>
          <a:p>
            <a:pPr>
              <a:buFontTx/>
              <a:buChar char="-"/>
            </a:pPr>
            <a:r>
              <a:rPr lang="da-DK" sz="2800" b="1" dirty="0"/>
              <a:t> Synligt for alle når der skal støttes i mund- og tandpleje.</a:t>
            </a:r>
            <a:endParaRPr lang="da-DK" sz="2800" b="1" dirty="0">
              <a:cs typeface="Calibri"/>
            </a:endParaRPr>
          </a:p>
          <a:p>
            <a:pPr>
              <a:buFontTx/>
              <a:buChar char="-"/>
            </a:pPr>
            <a:r>
              <a:rPr lang="da-DK" sz="2800" b="1" dirty="0"/>
              <a:t> Tilpasning af materialer til tand- og mundpleje.</a:t>
            </a:r>
            <a:endParaRPr lang="da-DK" sz="2800" b="1" dirty="0">
              <a:cs typeface="Calibri"/>
            </a:endParaRPr>
          </a:p>
          <a:p>
            <a:pPr>
              <a:buFontTx/>
              <a:buChar char="-"/>
            </a:pPr>
            <a:r>
              <a:rPr lang="da-DK" sz="2800" b="1" dirty="0"/>
              <a:t> Det komplekse når to verdner mødes.</a:t>
            </a:r>
            <a:endParaRPr lang="da-DK" sz="2800" b="1" dirty="0">
              <a:cs typeface="Calibri"/>
            </a:endParaRPr>
          </a:p>
          <a:p>
            <a:pPr>
              <a:buFontTx/>
              <a:buChar char="-"/>
            </a:pPr>
            <a:r>
              <a:rPr lang="da-DK" sz="3200" b="1" u="sng" dirty="0"/>
              <a:t> Fælles forståelse, vigtigheden af det.</a:t>
            </a:r>
            <a:endParaRPr lang="da-DK" sz="3200" b="1" u="sng" dirty="0">
              <a:cs typeface="Calibri"/>
            </a:endParaRPr>
          </a:p>
        </p:txBody>
      </p:sp>
      <p:pic>
        <p:nvPicPr>
          <p:cNvPr id="6" name="Pladsholder til indhold 5">
            <a:extLst>
              <a:ext uri="{FF2B5EF4-FFF2-40B4-BE49-F238E27FC236}">
                <a16:creationId xmlns:a16="http://schemas.microsoft.com/office/drawing/2014/main" id="{BEFA2A51-0177-4A58-962E-EF8C568DA781}"/>
              </a:ext>
            </a:extLst>
          </p:cNvPr>
          <p:cNvPicPr>
            <a:picLocks noGrp="1" noChangeAspect="1"/>
          </p:cNvPicPr>
          <p:nvPr>
            <p:ph idx="1"/>
          </p:nvPr>
        </p:nvPicPr>
        <p:blipFill>
          <a:blip r:embed="rId3"/>
          <a:stretch>
            <a:fillRect/>
          </a:stretch>
        </p:blipFill>
        <p:spPr>
          <a:xfrm>
            <a:off x="5725842" y="4325628"/>
            <a:ext cx="2925886" cy="17174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Dokumentationen i besøgsplanen…</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395536" y="4509120"/>
            <a:ext cx="8229600" cy="846174"/>
          </a:xfrm>
          <a:prstGeom prst="rect">
            <a:avLst/>
          </a:prstGeom>
          <a:noFill/>
          <a:ln w="9525">
            <a:noFill/>
            <a:miter lim="800000"/>
            <a:headEnd/>
            <a:tailEnd/>
          </a:ln>
        </p:spPr>
      </p:pic>
      <p:sp>
        <p:nvSpPr>
          <p:cNvPr id="5" name="Tekstboks 4"/>
          <p:cNvSpPr txBox="1"/>
          <p:nvPr/>
        </p:nvSpPr>
        <p:spPr>
          <a:xfrm>
            <a:off x="395536" y="4005064"/>
            <a:ext cx="788870" cy="369332"/>
          </a:xfrm>
          <a:prstGeom prst="rect">
            <a:avLst/>
          </a:prstGeom>
          <a:noFill/>
        </p:spPr>
        <p:txBody>
          <a:bodyPr wrap="none" rtlCol="0">
            <a:spAutoFit/>
          </a:bodyPr>
          <a:lstStyle/>
          <a:p>
            <a:r>
              <a:rPr lang="da-DK" dirty="0"/>
              <a:t>Efter…</a:t>
            </a:r>
          </a:p>
        </p:txBody>
      </p:sp>
      <p:sp>
        <p:nvSpPr>
          <p:cNvPr id="6" name="Tekstboks 5"/>
          <p:cNvSpPr txBox="1"/>
          <p:nvPr/>
        </p:nvSpPr>
        <p:spPr>
          <a:xfrm>
            <a:off x="539552" y="1772816"/>
            <a:ext cx="489301" cy="369332"/>
          </a:xfrm>
          <a:prstGeom prst="rect">
            <a:avLst/>
          </a:prstGeom>
          <a:noFill/>
        </p:spPr>
        <p:txBody>
          <a:bodyPr wrap="none" rtlCol="0">
            <a:spAutoFit/>
          </a:bodyPr>
          <a:lstStyle/>
          <a:p>
            <a:r>
              <a:rPr lang="da-DK" dirty="0"/>
              <a:t>Før</a:t>
            </a:r>
          </a:p>
        </p:txBody>
      </p:sp>
      <p:pic>
        <p:nvPicPr>
          <p:cNvPr id="2051" name="Picture 3"/>
          <p:cNvPicPr>
            <a:picLocks noChangeAspect="1" noChangeArrowheads="1"/>
          </p:cNvPicPr>
          <p:nvPr/>
        </p:nvPicPr>
        <p:blipFill>
          <a:blip r:embed="rId4" cstate="print"/>
          <a:srcRect/>
          <a:stretch>
            <a:fillRect/>
          </a:stretch>
        </p:blipFill>
        <p:spPr bwMode="auto">
          <a:xfrm>
            <a:off x="467544" y="2132856"/>
            <a:ext cx="7487890" cy="1866917"/>
          </a:xfrm>
          <a:prstGeom prst="rect">
            <a:avLst/>
          </a:prstGeom>
          <a:noFill/>
          <a:ln w="9525">
            <a:noFill/>
            <a:miter lim="800000"/>
            <a:headEnd/>
            <a:tailEnd/>
          </a:ln>
        </p:spPr>
      </p:pic>
      <p:sp>
        <p:nvSpPr>
          <p:cNvPr id="8" name="Afrundet rektangel 7"/>
          <p:cNvSpPr/>
          <p:nvPr/>
        </p:nvSpPr>
        <p:spPr>
          <a:xfrm>
            <a:off x="2051720" y="3501008"/>
            <a:ext cx="345638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Mødet med tandplejen primo feb. 2018</a:t>
            </a:r>
          </a:p>
        </p:txBody>
      </p:sp>
      <p:sp>
        <p:nvSpPr>
          <p:cNvPr id="3" name="Pladsholder til indhold 2"/>
          <p:cNvSpPr>
            <a:spLocks noGrp="1"/>
          </p:cNvSpPr>
          <p:nvPr>
            <p:ph idx="1"/>
          </p:nvPr>
        </p:nvSpPr>
        <p:spPr/>
        <p:txBody>
          <a:bodyPr vert="horz" lIns="91440" tIns="45720" rIns="91440" bIns="45720" rtlCol="0" anchor="t">
            <a:normAutofit fontScale="85000" lnSpcReduction="10000"/>
          </a:bodyPr>
          <a:lstStyle/>
          <a:p>
            <a:pPr lvl="0"/>
            <a:r>
              <a:rPr lang="da-DK" dirty="0"/>
              <a:t>Behov for løbende data – Omsorgstandplejen registrer blødning i et afkrydsningsskema </a:t>
            </a:r>
            <a:r>
              <a:rPr lang="da-DK" dirty="0" err="1"/>
              <a:t>hv</a:t>
            </a:r>
            <a:r>
              <a:rPr lang="da-DK" dirty="0"/>
              <a:t>. 3 uge.</a:t>
            </a:r>
          </a:p>
          <a:p>
            <a:pPr lvl="0"/>
            <a:r>
              <a:rPr lang="da-DK" dirty="0"/>
              <a:t>Fælles forståelse mellem tandpleje og plejepersonalet er afgørende for succes.</a:t>
            </a:r>
          </a:p>
          <a:p>
            <a:pPr lvl="0"/>
            <a:r>
              <a:rPr lang="da-DK" dirty="0"/>
              <a:t>Mødet mellem de to parter udfordrer, rent logistisk. </a:t>
            </a:r>
          </a:p>
          <a:p>
            <a:r>
              <a:rPr lang="da-DK" dirty="0"/>
              <a:t>Vi forsøger os med at tandplejen beskriver tandplejen i besøgsplanen i CURA, når der er behov for hjælp til mund- og tandpleje.</a:t>
            </a:r>
            <a:endParaRPr lang="da-DK" dirty="0">
              <a:cs typeface="Calibri"/>
            </a:endParaRPr>
          </a:p>
          <a:p>
            <a:pPr lvl="0"/>
            <a:r>
              <a:rPr lang="da-DK" dirty="0"/>
              <a:t>Endvidere skriver tandplejen i observation under overskriften ”omsorgstandpleje” når der er noget der skal formidles til plejepersonalet.</a:t>
            </a:r>
          </a:p>
          <a:p>
            <a:endParaRPr lang="da-D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CB892-E5BC-4D21-A982-48805765E806}"/>
              </a:ext>
            </a:extLst>
          </p:cNvPr>
          <p:cNvSpPr>
            <a:spLocks noGrp="1"/>
          </p:cNvSpPr>
          <p:nvPr>
            <p:ph type="title"/>
          </p:nvPr>
        </p:nvSpPr>
        <p:spPr/>
        <p:txBody>
          <a:bodyPr/>
          <a:lstStyle/>
          <a:p>
            <a:r>
              <a:rPr lang="da-DK" dirty="0">
                <a:cs typeface="Calibri"/>
              </a:rPr>
              <a:t>Nyeste data (mundhygiejne)</a:t>
            </a:r>
            <a:endParaRPr lang="da-DK" dirty="0"/>
          </a:p>
        </p:txBody>
      </p:sp>
      <p:pic>
        <p:nvPicPr>
          <p:cNvPr id="7" name="Pladsholder til indhold 6">
            <a:extLst>
              <a:ext uri="{FF2B5EF4-FFF2-40B4-BE49-F238E27FC236}">
                <a16:creationId xmlns:a16="http://schemas.microsoft.com/office/drawing/2014/main" id="{7DC67629-88E0-41EA-A62C-C23399B0F8E6}"/>
              </a:ext>
            </a:extLst>
          </p:cNvPr>
          <p:cNvPicPr>
            <a:picLocks noGrp="1" noChangeAspect="1"/>
          </p:cNvPicPr>
          <p:nvPr>
            <p:ph idx="1"/>
          </p:nvPr>
        </p:nvPicPr>
        <p:blipFill>
          <a:blip r:embed="rId3"/>
          <a:stretch>
            <a:fillRect/>
          </a:stretch>
        </p:blipFill>
        <p:spPr>
          <a:xfrm>
            <a:off x="1427162" y="1981994"/>
            <a:ext cx="6296025" cy="3676650"/>
          </a:xfrm>
          <a:prstGeom prst="rect">
            <a:avLst/>
          </a:prstGeom>
        </p:spPr>
      </p:pic>
      <p:sp>
        <p:nvSpPr>
          <p:cNvPr id="9" name="Tekstfelt 8">
            <a:extLst>
              <a:ext uri="{FF2B5EF4-FFF2-40B4-BE49-F238E27FC236}">
                <a16:creationId xmlns:a16="http://schemas.microsoft.com/office/drawing/2014/main" id="{8A6AD62B-5D84-43AD-AA98-13E6BFF5FB45}"/>
              </a:ext>
            </a:extLst>
          </p:cNvPr>
          <p:cNvSpPr txBox="1"/>
          <p:nvPr/>
        </p:nvSpPr>
        <p:spPr>
          <a:xfrm>
            <a:off x="1259632" y="6021288"/>
            <a:ext cx="6109621" cy="369332"/>
          </a:xfrm>
          <a:prstGeom prst="rect">
            <a:avLst/>
          </a:prstGeom>
          <a:noFill/>
        </p:spPr>
        <p:txBody>
          <a:bodyPr wrap="none" rtlCol="0">
            <a:spAutoFit/>
          </a:bodyPr>
          <a:lstStyle/>
          <a:p>
            <a:r>
              <a:rPr lang="da-DK" dirty="0"/>
              <a:t>* Referencen er gennemsnitligt på alle plejecentre i København</a:t>
            </a:r>
          </a:p>
        </p:txBody>
      </p:sp>
    </p:spTree>
    <p:extLst>
      <p:ext uri="{BB962C8B-B14F-4D97-AF65-F5344CB8AC3E}">
        <p14:creationId xmlns:p14="http://schemas.microsoft.com/office/powerpoint/2010/main" val="295690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7B74B-34A0-4ED7-B672-2302AE8F92AB}"/>
              </a:ext>
            </a:extLst>
          </p:cNvPr>
          <p:cNvSpPr>
            <a:spLocks noGrp="1"/>
          </p:cNvSpPr>
          <p:nvPr>
            <p:ph type="title"/>
          </p:nvPr>
        </p:nvSpPr>
        <p:spPr/>
        <p:txBody>
          <a:bodyPr/>
          <a:lstStyle/>
          <a:p>
            <a:r>
              <a:rPr lang="da-DK" dirty="0"/>
              <a:t>Nyeste data (blødningsforekomst)</a:t>
            </a:r>
          </a:p>
        </p:txBody>
      </p:sp>
      <p:pic>
        <p:nvPicPr>
          <p:cNvPr id="4" name="Pladsholder til indhold 3">
            <a:extLst>
              <a:ext uri="{FF2B5EF4-FFF2-40B4-BE49-F238E27FC236}">
                <a16:creationId xmlns:a16="http://schemas.microsoft.com/office/drawing/2014/main" id="{6EB9AE85-AD57-4724-8AC0-086A36C07CAB}"/>
              </a:ext>
            </a:extLst>
          </p:cNvPr>
          <p:cNvPicPr>
            <a:picLocks noGrp="1" noChangeAspect="1"/>
          </p:cNvPicPr>
          <p:nvPr>
            <p:ph idx="1"/>
          </p:nvPr>
        </p:nvPicPr>
        <p:blipFill>
          <a:blip r:embed="rId3"/>
          <a:stretch>
            <a:fillRect/>
          </a:stretch>
        </p:blipFill>
        <p:spPr>
          <a:xfrm>
            <a:off x="755576" y="1844824"/>
            <a:ext cx="7362190" cy="3668742"/>
          </a:xfrm>
          <a:prstGeom prst="rect">
            <a:avLst/>
          </a:prstGeom>
        </p:spPr>
      </p:pic>
      <p:sp>
        <p:nvSpPr>
          <p:cNvPr id="5" name="Tekstfelt 4">
            <a:extLst>
              <a:ext uri="{FF2B5EF4-FFF2-40B4-BE49-F238E27FC236}">
                <a16:creationId xmlns:a16="http://schemas.microsoft.com/office/drawing/2014/main" id="{1B45CE01-B1D5-4EBE-9EF2-043EB8987EF7}"/>
              </a:ext>
            </a:extLst>
          </p:cNvPr>
          <p:cNvSpPr txBox="1"/>
          <p:nvPr/>
        </p:nvSpPr>
        <p:spPr>
          <a:xfrm>
            <a:off x="1259632" y="6021288"/>
            <a:ext cx="6109621" cy="369332"/>
          </a:xfrm>
          <a:prstGeom prst="rect">
            <a:avLst/>
          </a:prstGeom>
          <a:noFill/>
        </p:spPr>
        <p:txBody>
          <a:bodyPr wrap="none" rtlCol="0">
            <a:spAutoFit/>
          </a:bodyPr>
          <a:lstStyle/>
          <a:p>
            <a:r>
              <a:rPr lang="da-DK" dirty="0"/>
              <a:t>* Referencen er gennemsnitligt på alle plejecentre i København</a:t>
            </a:r>
          </a:p>
        </p:txBody>
      </p:sp>
    </p:spTree>
    <p:extLst>
      <p:ext uri="{BB962C8B-B14F-4D97-AF65-F5344CB8AC3E}">
        <p14:creationId xmlns:p14="http://schemas.microsoft.com/office/powerpoint/2010/main" val="341420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0E16-56DD-4D87-AC0D-9764CE1E4D0E}"/>
              </a:ext>
            </a:extLst>
          </p:cNvPr>
          <p:cNvSpPr>
            <a:spLocks noGrp="1"/>
          </p:cNvSpPr>
          <p:nvPr>
            <p:ph type="title"/>
          </p:nvPr>
        </p:nvSpPr>
        <p:spPr/>
        <p:txBody>
          <a:bodyPr>
            <a:normAutofit fontScale="90000"/>
          </a:bodyPr>
          <a:lstStyle/>
          <a:p>
            <a:r>
              <a:rPr lang="da-DK" dirty="0">
                <a:cs typeface="Calibri"/>
              </a:rPr>
              <a:t>Arbejdsgangsanalysen - </a:t>
            </a:r>
            <a:br>
              <a:rPr lang="da-DK" dirty="0">
                <a:cs typeface="Calibri"/>
              </a:rPr>
            </a:br>
            <a:r>
              <a:rPr lang="da-DK" b="1" dirty="0">
                <a:cs typeface="Calibri"/>
              </a:rPr>
              <a:t>den gotiske knude!!!</a:t>
            </a:r>
            <a:endParaRPr lang="da-DK" b="1" dirty="0" err="1"/>
          </a:p>
        </p:txBody>
      </p:sp>
      <p:sp>
        <p:nvSpPr>
          <p:cNvPr id="3" name="Pladsholder til indhold 2">
            <a:extLst>
              <a:ext uri="{FF2B5EF4-FFF2-40B4-BE49-F238E27FC236}">
                <a16:creationId xmlns:a16="http://schemas.microsoft.com/office/drawing/2014/main" id="{1D1A4702-42E3-4432-BECD-C46746F5EF2B}"/>
              </a:ext>
            </a:extLst>
          </p:cNvPr>
          <p:cNvSpPr>
            <a:spLocks noGrp="1"/>
          </p:cNvSpPr>
          <p:nvPr>
            <p:ph idx="1"/>
          </p:nvPr>
        </p:nvSpPr>
        <p:spPr/>
        <p:txBody>
          <a:bodyPr vert="horz" lIns="91440" tIns="45720" rIns="91440" bIns="45720" rtlCol="0" anchor="t">
            <a:normAutofit fontScale="92500"/>
          </a:bodyPr>
          <a:lstStyle/>
          <a:p>
            <a:r>
              <a:rPr lang="da-DK" dirty="0">
                <a:cs typeface="Calibri"/>
              </a:rPr>
              <a:t>Når noget skal formidles fra SOC-medarbejdere og ind i plejepersonale-strukturen og -kulturen bliver det komplekst (fra få personer til et system der skal varetage opgaven døgnet rundt 365 dage om året = MANGE MENNESKER ER INDE OVER MUND- OG TANDPLEJEN)</a:t>
            </a:r>
          </a:p>
          <a:p>
            <a:pPr marL="457200" indent="-457200"/>
            <a:r>
              <a:rPr lang="da-DK" dirty="0">
                <a:cs typeface="Calibri"/>
              </a:rPr>
              <a:t>Plejepersonalet er skolet i at arbejde rehabiliterende dvs. borger skal motiveres til selv at varetage opgaven.</a:t>
            </a:r>
          </a:p>
        </p:txBody>
      </p:sp>
    </p:spTree>
    <p:extLst>
      <p:ext uri="{BB962C8B-B14F-4D97-AF65-F5344CB8AC3E}">
        <p14:creationId xmlns:p14="http://schemas.microsoft.com/office/powerpoint/2010/main" val="311912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94114-F811-417B-9FAE-84DB3E50D3B0}"/>
              </a:ext>
            </a:extLst>
          </p:cNvPr>
          <p:cNvSpPr>
            <a:spLocks noGrp="1"/>
          </p:cNvSpPr>
          <p:nvPr>
            <p:ph type="title"/>
          </p:nvPr>
        </p:nvSpPr>
        <p:spPr/>
        <p:txBody>
          <a:bodyPr/>
          <a:lstStyle/>
          <a:p>
            <a:r>
              <a:rPr lang="da-DK" dirty="0"/>
              <a:t>DAGSORDEN</a:t>
            </a:r>
          </a:p>
        </p:txBody>
      </p:sp>
      <p:sp>
        <p:nvSpPr>
          <p:cNvPr id="3" name="Pladsholder til indhold 2">
            <a:extLst>
              <a:ext uri="{FF2B5EF4-FFF2-40B4-BE49-F238E27FC236}">
                <a16:creationId xmlns:a16="http://schemas.microsoft.com/office/drawing/2014/main" id="{D407EE61-FF63-4709-84FC-888C0DCEB0E6}"/>
              </a:ext>
            </a:extLst>
          </p:cNvPr>
          <p:cNvSpPr>
            <a:spLocks noGrp="1"/>
          </p:cNvSpPr>
          <p:nvPr>
            <p:ph idx="1"/>
          </p:nvPr>
        </p:nvSpPr>
        <p:spPr/>
        <p:txBody>
          <a:bodyPr vert="horz" lIns="91440" tIns="45720" rIns="91440" bIns="45720" rtlCol="0" anchor="t">
            <a:normAutofit/>
          </a:bodyPr>
          <a:lstStyle/>
          <a:p>
            <a:r>
              <a:rPr lang="da-DK" dirty="0"/>
              <a:t>KORT OM FORBEDRINGSMODELLEN</a:t>
            </a:r>
          </a:p>
          <a:p>
            <a:r>
              <a:rPr lang="da-DK" dirty="0"/>
              <a:t>HVORFOR FORBEDRINGSMODELLEN?</a:t>
            </a:r>
            <a:endParaRPr lang="da-DK" dirty="0">
              <a:cs typeface="Calibri"/>
            </a:endParaRPr>
          </a:p>
          <a:p>
            <a:r>
              <a:rPr lang="da-DK" dirty="0"/>
              <a:t>METODEN BRUGT IFT. BEBOERNES TAND- OG MUNDPLEJEINDSATS PÅ FÆLLEDGÅRDEN?</a:t>
            </a:r>
            <a:endParaRPr lang="da-DK" dirty="0">
              <a:cs typeface="Calibri"/>
            </a:endParaRPr>
          </a:p>
        </p:txBody>
      </p:sp>
    </p:spTree>
    <p:extLst>
      <p:ext uri="{BB962C8B-B14F-4D97-AF65-F5344CB8AC3E}">
        <p14:creationId xmlns:p14="http://schemas.microsoft.com/office/powerpoint/2010/main" val="298887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22FC9-1BD8-41EA-B8AF-A1054E77E7D4}"/>
              </a:ext>
            </a:extLst>
          </p:cNvPr>
          <p:cNvSpPr>
            <a:spLocks noGrp="1"/>
          </p:cNvSpPr>
          <p:nvPr>
            <p:ph type="title"/>
          </p:nvPr>
        </p:nvSpPr>
        <p:spPr/>
        <p:txBody>
          <a:bodyPr/>
          <a:lstStyle/>
          <a:p>
            <a:r>
              <a:rPr lang="da-DK" dirty="0"/>
              <a:t>HISTORISK TILBAGBLIK</a:t>
            </a:r>
          </a:p>
        </p:txBody>
      </p:sp>
      <p:pic>
        <p:nvPicPr>
          <p:cNvPr id="7" name="Pladsholder til indhold 6">
            <a:extLst>
              <a:ext uri="{FF2B5EF4-FFF2-40B4-BE49-F238E27FC236}">
                <a16:creationId xmlns:a16="http://schemas.microsoft.com/office/drawing/2014/main" id="{3E51E159-B19A-436E-ACE4-0A1D8BEC9370}"/>
              </a:ext>
            </a:extLst>
          </p:cNvPr>
          <p:cNvPicPr>
            <a:picLocks noGrp="1" noChangeAspect="1"/>
          </p:cNvPicPr>
          <p:nvPr>
            <p:ph idx="1"/>
          </p:nvPr>
        </p:nvPicPr>
        <p:blipFill>
          <a:blip r:embed="rId3"/>
          <a:stretch>
            <a:fillRect/>
          </a:stretch>
        </p:blipFill>
        <p:spPr>
          <a:xfrm>
            <a:off x="957093" y="2060848"/>
            <a:ext cx="6643556" cy="3312368"/>
          </a:xfrm>
          <a:prstGeom prst="rect">
            <a:avLst/>
          </a:prstGeom>
        </p:spPr>
      </p:pic>
    </p:spTree>
    <p:extLst>
      <p:ext uri="{BB962C8B-B14F-4D97-AF65-F5344CB8AC3E}">
        <p14:creationId xmlns:p14="http://schemas.microsoft.com/office/powerpoint/2010/main" val="283692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9E6EE-AB59-41F6-8AA6-C1FB2F1B0376}"/>
              </a:ext>
            </a:extLst>
          </p:cNvPr>
          <p:cNvSpPr>
            <a:spLocks noGrp="1"/>
          </p:cNvSpPr>
          <p:nvPr>
            <p:ph type="title"/>
          </p:nvPr>
        </p:nvSpPr>
        <p:spPr/>
        <p:txBody>
          <a:bodyPr/>
          <a:lstStyle/>
          <a:p>
            <a:r>
              <a:rPr lang="da-DK" dirty="0"/>
              <a:t>FORBEDRINGSMODELLEN</a:t>
            </a:r>
          </a:p>
        </p:txBody>
      </p:sp>
      <p:pic>
        <p:nvPicPr>
          <p:cNvPr id="4" name="Pladsholder til indhold 3">
            <a:extLst>
              <a:ext uri="{FF2B5EF4-FFF2-40B4-BE49-F238E27FC236}">
                <a16:creationId xmlns:a16="http://schemas.microsoft.com/office/drawing/2014/main" id="{73A407F9-D1C7-426A-8EDC-1F3EA695ECC8}"/>
              </a:ext>
            </a:extLst>
          </p:cNvPr>
          <p:cNvPicPr>
            <a:picLocks noGrp="1"/>
          </p:cNvPicPr>
          <p:nvPr>
            <p:ph idx="1"/>
          </p:nvPr>
        </p:nvPicPr>
        <p:blipFill>
          <a:blip r:embed="rId3" cstate="print"/>
          <a:srcRect/>
          <a:stretch>
            <a:fillRect/>
          </a:stretch>
        </p:blipFill>
        <p:spPr bwMode="auto">
          <a:xfrm>
            <a:off x="4427984" y="2060848"/>
            <a:ext cx="3971925" cy="3457575"/>
          </a:xfrm>
          <a:prstGeom prst="rect">
            <a:avLst/>
          </a:prstGeom>
          <a:noFill/>
          <a:ln w="9525">
            <a:noFill/>
            <a:miter lim="800000"/>
            <a:headEnd/>
            <a:tailEnd/>
          </a:ln>
        </p:spPr>
      </p:pic>
      <p:sp>
        <p:nvSpPr>
          <p:cNvPr id="5" name="Tekstfelt 4">
            <a:extLst>
              <a:ext uri="{FF2B5EF4-FFF2-40B4-BE49-F238E27FC236}">
                <a16:creationId xmlns:a16="http://schemas.microsoft.com/office/drawing/2014/main" id="{1231E8CD-12E5-403C-A45A-687E4E2428DD}"/>
              </a:ext>
            </a:extLst>
          </p:cNvPr>
          <p:cNvSpPr txBox="1"/>
          <p:nvPr/>
        </p:nvSpPr>
        <p:spPr>
          <a:xfrm>
            <a:off x="1187624" y="2636912"/>
            <a:ext cx="1878848" cy="369332"/>
          </a:xfrm>
          <a:prstGeom prst="rect">
            <a:avLst/>
          </a:prstGeom>
          <a:noFill/>
        </p:spPr>
        <p:txBody>
          <a:bodyPr wrap="none" rtlCol="0">
            <a:spAutoFit/>
          </a:bodyPr>
          <a:lstStyle/>
          <a:p>
            <a:r>
              <a:rPr lang="da-DK" b="1" dirty="0">
                <a:solidFill>
                  <a:srgbClr val="FF0000"/>
                </a:solidFill>
              </a:rPr>
              <a:t>DE 3 SPØRGSMÅL</a:t>
            </a:r>
          </a:p>
        </p:txBody>
      </p:sp>
      <p:sp>
        <p:nvSpPr>
          <p:cNvPr id="6" name="Tekstfelt 5">
            <a:extLst>
              <a:ext uri="{FF2B5EF4-FFF2-40B4-BE49-F238E27FC236}">
                <a16:creationId xmlns:a16="http://schemas.microsoft.com/office/drawing/2014/main" id="{A00F971D-07CC-45B8-995C-43A9192E826D}"/>
              </a:ext>
            </a:extLst>
          </p:cNvPr>
          <p:cNvSpPr txBox="1"/>
          <p:nvPr/>
        </p:nvSpPr>
        <p:spPr>
          <a:xfrm>
            <a:off x="1209000" y="4515600"/>
            <a:ext cx="1549207" cy="369332"/>
          </a:xfrm>
          <a:prstGeom prst="rect">
            <a:avLst/>
          </a:prstGeom>
          <a:noFill/>
        </p:spPr>
        <p:txBody>
          <a:bodyPr wrap="none" rtlCol="0">
            <a:spAutoFit/>
          </a:bodyPr>
          <a:lstStyle/>
          <a:p>
            <a:r>
              <a:rPr lang="da-DK" b="1" dirty="0">
                <a:solidFill>
                  <a:srgbClr val="FF0000"/>
                </a:solidFill>
              </a:rPr>
              <a:t>PDSA-CIRKLER</a:t>
            </a:r>
          </a:p>
        </p:txBody>
      </p:sp>
      <p:sp>
        <p:nvSpPr>
          <p:cNvPr id="7" name="Pil: højre 6">
            <a:extLst>
              <a:ext uri="{FF2B5EF4-FFF2-40B4-BE49-F238E27FC236}">
                <a16:creationId xmlns:a16="http://schemas.microsoft.com/office/drawing/2014/main" id="{DD81A903-38B6-40F9-B1BC-1A88C913D757}"/>
              </a:ext>
            </a:extLst>
          </p:cNvPr>
          <p:cNvSpPr/>
          <p:nvPr/>
        </p:nvSpPr>
        <p:spPr>
          <a:xfrm>
            <a:off x="3165212" y="257926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il: højre 7">
            <a:extLst>
              <a:ext uri="{FF2B5EF4-FFF2-40B4-BE49-F238E27FC236}">
                <a16:creationId xmlns:a16="http://schemas.microsoft.com/office/drawing/2014/main" id="{168E8FB5-DF9D-4684-B03C-4234A3F454DF}"/>
              </a:ext>
            </a:extLst>
          </p:cNvPr>
          <p:cNvSpPr/>
          <p:nvPr/>
        </p:nvSpPr>
        <p:spPr>
          <a:xfrm>
            <a:off x="3165211" y="45156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5206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BEBCD-24A4-4E6E-A2F6-93DFF80CD875}"/>
              </a:ext>
            </a:extLst>
          </p:cNvPr>
          <p:cNvSpPr>
            <a:spLocks noGrp="1"/>
          </p:cNvSpPr>
          <p:nvPr>
            <p:ph type="title"/>
          </p:nvPr>
        </p:nvSpPr>
        <p:spPr/>
        <p:txBody>
          <a:bodyPr/>
          <a:lstStyle/>
          <a:p>
            <a:r>
              <a:rPr lang="da-DK" dirty="0"/>
              <a:t>FØR OG NU</a:t>
            </a:r>
          </a:p>
        </p:txBody>
      </p:sp>
      <p:pic>
        <p:nvPicPr>
          <p:cNvPr id="4" name="Picture 3">
            <a:extLst>
              <a:ext uri="{FF2B5EF4-FFF2-40B4-BE49-F238E27FC236}">
                <a16:creationId xmlns:a16="http://schemas.microsoft.com/office/drawing/2014/main" id="{433F21FF-0CD6-4523-B0B7-6B6968EA7178}"/>
              </a:ext>
            </a:extLst>
          </p:cNvPr>
          <p:cNvPicPr>
            <a:picLocks noChangeAspect="1" noChangeArrowheads="1"/>
          </p:cNvPicPr>
          <p:nvPr/>
        </p:nvPicPr>
        <p:blipFill>
          <a:blip r:embed="rId3" cstate="print"/>
          <a:srcRect/>
          <a:stretch>
            <a:fillRect/>
          </a:stretch>
        </p:blipFill>
        <p:spPr bwMode="auto">
          <a:xfrm>
            <a:off x="136579" y="1356372"/>
            <a:ext cx="9007421" cy="2044427"/>
          </a:xfrm>
          <a:prstGeom prst="rect">
            <a:avLst/>
          </a:prstGeom>
          <a:noFill/>
          <a:ln w="9525">
            <a:noFill/>
            <a:miter lim="800000"/>
            <a:headEnd/>
            <a:tailEnd/>
          </a:ln>
        </p:spPr>
      </p:pic>
      <p:pic>
        <p:nvPicPr>
          <p:cNvPr id="5" name="Picture 4">
            <a:extLst>
              <a:ext uri="{FF2B5EF4-FFF2-40B4-BE49-F238E27FC236}">
                <a16:creationId xmlns:a16="http://schemas.microsoft.com/office/drawing/2014/main" id="{AF1D6E0E-9C64-4F6A-8074-7630C15670EA}"/>
              </a:ext>
            </a:extLst>
          </p:cNvPr>
          <p:cNvPicPr>
            <a:picLocks noChangeAspect="1" noChangeArrowheads="1"/>
          </p:cNvPicPr>
          <p:nvPr/>
        </p:nvPicPr>
        <p:blipFill>
          <a:blip r:embed="rId4" cstate="print"/>
          <a:srcRect/>
          <a:stretch>
            <a:fillRect/>
          </a:stretch>
        </p:blipFill>
        <p:spPr bwMode="auto">
          <a:xfrm>
            <a:off x="139537" y="3457202"/>
            <a:ext cx="8405135" cy="2690787"/>
          </a:xfrm>
          <a:prstGeom prst="rect">
            <a:avLst/>
          </a:prstGeom>
          <a:noFill/>
          <a:ln w="9525">
            <a:noFill/>
            <a:miter lim="800000"/>
            <a:headEnd/>
            <a:tailEnd/>
          </a:ln>
        </p:spPr>
      </p:pic>
      <p:sp>
        <p:nvSpPr>
          <p:cNvPr id="6" name="Rektangel: afrundede hjørner 5">
            <a:extLst>
              <a:ext uri="{FF2B5EF4-FFF2-40B4-BE49-F238E27FC236}">
                <a16:creationId xmlns:a16="http://schemas.microsoft.com/office/drawing/2014/main" id="{76EE76E4-2935-45EB-A6E2-5352D43580E1}"/>
              </a:ext>
            </a:extLst>
          </p:cNvPr>
          <p:cNvSpPr/>
          <p:nvPr/>
        </p:nvSpPr>
        <p:spPr>
          <a:xfrm>
            <a:off x="251520" y="1356372"/>
            <a:ext cx="1800200" cy="416444"/>
          </a:xfrm>
          <a:prstGeom prst="roundRect">
            <a:avLst/>
          </a:prstGeom>
          <a:noFill/>
          <a:ln w="412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Rektangel: afrundede hjørner 6">
            <a:extLst>
              <a:ext uri="{FF2B5EF4-FFF2-40B4-BE49-F238E27FC236}">
                <a16:creationId xmlns:a16="http://schemas.microsoft.com/office/drawing/2014/main" id="{6B87B362-6237-420A-8411-B5C545F264C9}"/>
              </a:ext>
            </a:extLst>
          </p:cNvPr>
          <p:cNvSpPr/>
          <p:nvPr/>
        </p:nvSpPr>
        <p:spPr>
          <a:xfrm>
            <a:off x="251520" y="3356992"/>
            <a:ext cx="2376264" cy="416444"/>
          </a:xfrm>
          <a:prstGeom prst="roundRect">
            <a:avLst/>
          </a:prstGeom>
          <a:noFill/>
          <a:ln w="412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50337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9CEBC-B912-44A0-8959-A070C5BAA799}"/>
              </a:ext>
            </a:extLst>
          </p:cNvPr>
          <p:cNvSpPr>
            <a:spLocks noGrp="1"/>
          </p:cNvSpPr>
          <p:nvPr>
            <p:ph type="title"/>
          </p:nvPr>
        </p:nvSpPr>
        <p:spPr/>
        <p:txBody>
          <a:bodyPr/>
          <a:lstStyle/>
          <a:p>
            <a:r>
              <a:rPr lang="da-DK" dirty="0"/>
              <a:t>HVAD KRÆVER MODELLEN?</a:t>
            </a:r>
          </a:p>
        </p:txBody>
      </p:sp>
      <p:sp>
        <p:nvSpPr>
          <p:cNvPr id="3" name="Pladsholder til indhold 2">
            <a:extLst>
              <a:ext uri="{FF2B5EF4-FFF2-40B4-BE49-F238E27FC236}">
                <a16:creationId xmlns:a16="http://schemas.microsoft.com/office/drawing/2014/main" id="{E99DFF23-A101-475E-91DD-06ADA9064C2C}"/>
              </a:ext>
            </a:extLst>
          </p:cNvPr>
          <p:cNvSpPr>
            <a:spLocks noGrp="1"/>
          </p:cNvSpPr>
          <p:nvPr>
            <p:ph idx="1"/>
          </p:nvPr>
        </p:nvSpPr>
        <p:spPr/>
        <p:txBody>
          <a:bodyPr/>
          <a:lstStyle/>
          <a:p>
            <a:pPr marL="0" indent="0">
              <a:buNone/>
            </a:pPr>
            <a:endParaRPr lang="da-DK" dirty="0"/>
          </a:p>
        </p:txBody>
      </p:sp>
      <p:pic>
        <p:nvPicPr>
          <p:cNvPr id="4" name="Billede 3">
            <a:extLst>
              <a:ext uri="{FF2B5EF4-FFF2-40B4-BE49-F238E27FC236}">
                <a16:creationId xmlns:a16="http://schemas.microsoft.com/office/drawing/2014/main" id="{7E72B7F6-DA57-4A38-B9CC-EBB7A0B5C7EA}"/>
              </a:ext>
            </a:extLst>
          </p:cNvPr>
          <p:cNvPicPr>
            <a:picLocks noChangeAspect="1"/>
          </p:cNvPicPr>
          <p:nvPr/>
        </p:nvPicPr>
        <p:blipFill>
          <a:blip r:embed="rId3"/>
          <a:stretch>
            <a:fillRect/>
          </a:stretch>
        </p:blipFill>
        <p:spPr>
          <a:xfrm>
            <a:off x="539552" y="1714349"/>
            <a:ext cx="7920879" cy="4455495"/>
          </a:xfrm>
          <a:prstGeom prst="rect">
            <a:avLst/>
          </a:prstGeom>
        </p:spPr>
      </p:pic>
    </p:spTree>
    <p:extLst>
      <p:ext uri="{BB962C8B-B14F-4D97-AF65-F5344CB8AC3E}">
        <p14:creationId xmlns:p14="http://schemas.microsoft.com/office/powerpoint/2010/main" val="12975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A861B-D1B8-4355-BB05-47D4C5546D17}"/>
              </a:ext>
            </a:extLst>
          </p:cNvPr>
          <p:cNvSpPr>
            <a:spLocks noGrp="1"/>
          </p:cNvSpPr>
          <p:nvPr>
            <p:ph type="title"/>
          </p:nvPr>
        </p:nvSpPr>
        <p:spPr/>
        <p:txBody>
          <a:bodyPr/>
          <a:lstStyle/>
          <a:p>
            <a:r>
              <a:rPr lang="da-DK" dirty="0"/>
              <a:t>FÆLLEDGÅRDEN</a:t>
            </a:r>
          </a:p>
        </p:txBody>
      </p:sp>
      <p:pic>
        <p:nvPicPr>
          <p:cNvPr id="4" name="Pladsholder til indhold 3">
            <a:extLst>
              <a:ext uri="{FF2B5EF4-FFF2-40B4-BE49-F238E27FC236}">
                <a16:creationId xmlns:a16="http://schemas.microsoft.com/office/drawing/2014/main" id="{1344614A-97D7-41B7-A879-B001C4A23468}"/>
              </a:ext>
            </a:extLst>
          </p:cNvPr>
          <p:cNvPicPr>
            <a:picLocks noGrp="1" noChangeAspect="1"/>
          </p:cNvPicPr>
          <p:nvPr>
            <p:ph idx="1"/>
          </p:nvPr>
        </p:nvPicPr>
        <p:blipFill>
          <a:blip r:embed="rId3"/>
          <a:stretch>
            <a:fillRect/>
          </a:stretch>
        </p:blipFill>
        <p:spPr>
          <a:xfrm>
            <a:off x="1407861" y="1600200"/>
            <a:ext cx="6328278" cy="4525963"/>
          </a:xfrm>
          <a:prstGeom prst="rect">
            <a:avLst/>
          </a:prstGeom>
        </p:spPr>
      </p:pic>
    </p:spTree>
    <p:extLst>
      <p:ext uri="{BB962C8B-B14F-4D97-AF65-F5344CB8AC3E}">
        <p14:creationId xmlns:p14="http://schemas.microsoft.com/office/powerpoint/2010/main" val="271785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Hvorfor fokus på tand- og mundpleje?</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705230" y="1556792"/>
            <a:ext cx="7467170" cy="416635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707904" y="4293096"/>
            <a:ext cx="2088232" cy="2131919"/>
          </a:xfrm>
          <a:prstGeom prst="rect">
            <a:avLst/>
          </a:prstGeom>
          <a:noFill/>
          <a:ln w="9525">
            <a:noFill/>
            <a:miter lim="800000"/>
            <a:headEnd/>
            <a:tailEnd/>
          </a:ln>
        </p:spPr>
      </p:pic>
      <p:sp>
        <p:nvSpPr>
          <p:cNvPr id="4" name="Tekstboks 3"/>
          <p:cNvSpPr txBox="1"/>
          <p:nvPr/>
        </p:nvSpPr>
        <p:spPr>
          <a:xfrm>
            <a:off x="1331640" y="260648"/>
            <a:ext cx="6505114" cy="369332"/>
          </a:xfrm>
          <a:prstGeom prst="rect">
            <a:avLst/>
          </a:prstGeom>
          <a:noFill/>
        </p:spPr>
        <p:txBody>
          <a:bodyPr wrap="none" rtlCol="0">
            <a:spAutoFit/>
          </a:bodyPr>
          <a:lstStyle/>
          <a:p>
            <a:r>
              <a:rPr lang="da-DK" dirty="0"/>
              <a:t>Forbedringsindsats, mundhygiejne - Plejeboligcentret Fælledgården</a:t>
            </a:r>
          </a:p>
        </p:txBody>
      </p:sp>
      <p:sp>
        <p:nvSpPr>
          <p:cNvPr id="5" name="Afrundet rektangel 4"/>
          <p:cNvSpPr/>
          <p:nvPr/>
        </p:nvSpPr>
        <p:spPr>
          <a:xfrm>
            <a:off x="2627784" y="764704"/>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HVAD ØNSKER VI AF OPNÅ?</a:t>
            </a:r>
          </a:p>
          <a:p>
            <a:pPr algn="ctr"/>
            <a:r>
              <a:rPr lang="da-DK" sz="1100" dirty="0"/>
              <a:t>Maksimalt 20% af beboerne har </a:t>
            </a:r>
            <a:r>
              <a:rPr lang="da-DK" sz="1100" dirty="0" err="1"/>
              <a:t>tandkødsbetænelse</a:t>
            </a:r>
            <a:r>
              <a:rPr lang="da-DK" sz="1100" dirty="0"/>
              <a:t>, ses ved blødning fra tandkød. Sidegevinsten kan måske være færre infektioner og bedre ernæringstilstand.</a:t>
            </a:r>
          </a:p>
          <a:p>
            <a:pPr algn="ctr"/>
            <a:endParaRPr lang="da-DK" sz="1100" dirty="0"/>
          </a:p>
        </p:txBody>
      </p:sp>
      <p:sp>
        <p:nvSpPr>
          <p:cNvPr id="6" name="Afrundet rektangel 5"/>
          <p:cNvSpPr/>
          <p:nvPr/>
        </p:nvSpPr>
        <p:spPr>
          <a:xfrm>
            <a:off x="2627784" y="1700808"/>
            <a:ext cx="41764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HVORDAN KAN VI VIDE , OM EN ÆNDRING ER EN FORBEDRING?</a:t>
            </a:r>
          </a:p>
          <a:p>
            <a:pPr algn="ctr"/>
            <a:r>
              <a:rPr lang="da-DK" sz="1100" dirty="0"/>
              <a:t>Tandplejen vurderer status hver 3.måned og registrerer tegn på tandkødsbetændelse. Hvis der er </a:t>
            </a:r>
            <a:r>
              <a:rPr lang="da-DK" sz="1100"/>
              <a:t>en reduktion </a:t>
            </a:r>
            <a:r>
              <a:rPr lang="da-DK" sz="1100" dirty="0"/>
              <a:t>fra 32% (baselinedata fra 2. kvartal 2017) er der tale om en forbedring og det vurderes at være en succes ifald der findes maksimalt 20 % af beboerne med tandkødsbetændelse</a:t>
            </a:r>
          </a:p>
          <a:p>
            <a:pPr algn="ctr"/>
            <a:endParaRPr lang="da-DK" sz="1100" dirty="0"/>
          </a:p>
        </p:txBody>
      </p:sp>
      <p:sp>
        <p:nvSpPr>
          <p:cNvPr id="7" name="Afrundet rektangel 6"/>
          <p:cNvSpPr/>
          <p:nvPr/>
        </p:nvSpPr>
        <p:spPr>
          <a:xfrm>
            <a:off x="2627784" y="2996952"/>
            <a:ext cx="41764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HVILKE ÆNDRINGER KAN VI FORETAGE FOR AT OPNÅ FORBEDRING?</a:t>
            </a:r>
          </a:p>
          <a:p>
            <a:pPr algn="ctr"/>
            <a:r>
              <a:rPr lang="da-DK" sz="1100" dirty="0"/>
              <a:t>Tandplejen anbefaler at vi sætter fokus på den gruppe af beboere som giver udtryk for at de kan varetage mund- og tandpleje selv, men hvor der identificeres blødning af tandkød.</a:t>
            </a:r>
          </a:p>
          <a:p>
            <a:pPr algn="ctr"/>
            <a:endParaRPr lang="da-DK" sz="1100" dirty="0"/>
          </a:p>
        </p:txBody>
      </p:sp>
      <p:sp>
        <p:nvSpPr>
          <p:cNvPr id="12" name="Ellipse 11"/>
          <p:cNvSpPr/>
          <p:nvPr/>
        </p:nvSpPr>
        <p:spPr>
          <a:xfrm>
            <a:off x="611560" y="4005064"/>
            <a:ext cx="2448272" cy="2592288"/>
          </a:xfrm>
          <a:prstGeom prst="ellipse">
            <a:avLst/>
          </a:prstGeom>
          <a:solidFill>
            <a:schemeClr val="accent1">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boks 12"/>
          <p:cNvSpPr txBox="1"/>
          <p:nvPr/>
        </p:nvSpPr>
        <p:spPr>
          <a:xfrm>
            <a:off x="467544" y="4077072"/>
            <a:ext cx="1963999" cy="1292662"/>
          </a:xfrm>
          <a:prstGeom prst="rect">
            <a:avLst/>
          </a:prstGeom>
          <a:noFill/>
        </p:spPr>
        <p:txBody>
          <a:bodyPr wrap="none" rtlCol="0">
            <a:spAutoFit/>
          </a:bodyPr>
          <a:lstStyle/>
          <a:p>
            <a:r>
              <a:rPr lang="da-DK" dirty="0"/>
              <a:t>PLAN</a:t>
            </a:r>
          </a:p>
          <a:p>
            <a:r>
              <a:rPr lang="da-DK" sz="1000" dirty="0"/>
              <a:t>Fokus på selvhjulpne =</a:t>
            </a:r>
          </a:p>
          <a:p>
            <a:r>
              <a:rPr lang="da-DK" sz="1000" dirty="0" err="1"/>
              <a:t>Reduction</a:t>
            </a:r>
            <a:r>
              <a:rPr lang="da-DK" sz="1000" dirty="0"/>
              <a:t> af blødning fra 32 %</a:t>
            </a:r>
          </a:p>
          <a:p>
            <a:r>
              <a:rPr lang="da-DK" sz="1000" dirty="0"/>
              <a:t>Afprøvning på en lille gang (Johan </a:t>
            </a:r>
          </a:p>
          <a:p>
            <a:r>
              <a:rPr lang="da-DK" sz="1000" dirty="0" err="1"/>
              <a:t>Identificeer</a:t>
            </a:r>
            <a:r>
              <a:rPr lang="da-DK" sz="1000" dirty="0"/>
              <a:t> hvilken afdeling der </a:t>
            </a:r>
          </a:p>
          <a:p>
            <a:r>
              <a:rPr lang="da-DK" sz="1000" dirty="0"/>
              <a:t>aktuelt har størst udfordring – </a:t>
            </a:r>
          </a:p>
          <a:p>
            <a:r>
              <a:rPr lang="da-DK" sz="1000" dirty="0"/>
              <a:t>vi starter der)</a:t>
            </a:r>
          </a:p>
        </p:txBody>
      </p:sp>
      <p:sp>
        <p:nvSpPr>
          <p:cNvPr id="14" name="Tekstboks 13"/>
          <p:cNvSpPr txBox="1"/>
          <p:nvPr/>
        </p:nvSpPr>
        <p:spPr>
          <a:xfrm>
            <a:off x="2267744" y="4077072"/>
            <a:ext cx="2470548" cy="1600438"/>
          </a:xfrm>
          <a:prstGeom prst="rect">
            <a:avLst/>
          </a:prstGeom>
          <a:noFill/>
        </p:spPr>
        <p:txBody>
          <a:bodyPr wrap="none" rtlCol="0">
            <a:spAutoFit/>
          </a:bodyPr>
          <a:lstStyle/>
          <a:p>
            <a:r>
              <a:rPr lang="da-DK" dirty="0"/>
              <a:t>DO</a:t>
            </a:r>
          </a:p>
          <a:p>
            <a:r>
              <a:rPr lang="da-DK" sz="1000" dirty="0" err="1"/>
              <a:t>Indentifikation</a:t>
            </a:r>
            <a:r>
              <a:rPr lang="da-DK" sz="1000" dirty="0"/>
              <a:t> af selvhjulpne</a:t>
            </a:r>
          </a:p>
          <a:p>
            <a:r>
              <a:rPr lang="da-DK" sz="1000" dirty="0"/>
              <a:t>Tilbyde dem deltagelse</a:t>
            </a:r>
          </a:p>
          <a:p>
            <a:r>
              <a:rPr lang="da-DK" sz="1000" dirty="0"/>
              <a:t>Data indsamlet via tandplejen.</a:t>
            </a:r>
          </a:p>
          <a:p>
            <a:r>
              <a:rPr lang="da-DK" sz="1000" dirty="0"/>
              <a:t>Tandplejen underviser KP konkret, </a:t>
            </a:r>
          </a:p>
          <a:p>
            <a:r>
              <a:rPr lang="da-DK" sz="1000" dirty="0"/>
              <a:t> tandpleje hos konkret beboer og følger op.</a:t>
            </a:r>
          </a:p>
          <a:p>
            <a:r>
              <a:rPr lang="da-DK" sz="1000" dirty="0"/>
              <a:t>Plejepersonalet </a:t>
            </a:r>
            <a:r>
              <a:rPr lang="da-DK" sz="1000" dirty="0" err="1"/>
              <a:t>reg</a:t>
            </a:r>
            <a:r>
              <a:rPr lang="da-DK" sz="1000" dirty="0"/>
              <a:t>. når tand og mundpleje </a:t>
            </a:r>
          </a:p>
          <a:p>
            <a:r>
              <a:rPr lang="da-DK" sz="1000" dirty="0"/>
              <a:t>er udført, på skema fra Johan</a:t>
            </a:r>
          </a:p>
          <a:p>
            <a:endParaRPr lang="da-DK" sz="1000" dirty="0"/>
          </a:p>
        </p:txBody>
      </p:sp>
      <p:sp>
        <p:nvSpPr>
          <p:cNvPr id="15" name="Tekstboks 14"/>
          <p:cNvSpPr txBox="1"/>
          <p:nvPr/>
        </p:nvSpPr>
        <p:spPr>
          <a:xfrm>
            <a:off x="2195736" y="5445224"/>
            <a:ext cx="2520280" cy="1138773"/>
          </a:xfrm>
          <a:prstGeom prst="rect">
            <a:avLst/>
          </a:prstGeom>
          <a:noFill/>
        </p:spPr>
        <p:txBody>
          <a:bodyPr wrap="square" rtlCol="0">
            <a:spAutoFit/>
          </a:bodyPr>
          <a:lstStyle/>
          <a:p>
            <a:r>
              <a:rPr lang="da-DK" dirty="0"/>
              <a:t>STUDY</a:t>
            </a:r>
          </a:p>
          <a:p>
            <a:r>
              <a:rPr lang="da-DK" sz="1000" dirty="0"/>
              <a:t>Ser vi en effekt af den øgede indsats, reduktion fra 32% med blødning i gruppen af inkluderede beboere.</a:t>
            </a:r>
          </a:p>
          <a:p>
            <a:r>
              <a:rPr lang="da-DK" sz="1000" dirty="0"/>
              <a:t>Er de indsamlede data i overensstemmelse </a:t>
            </a:r>
          </a:p>
          <a:p>
            <a:r>
              <a:rPr lang="da-DK" sz="1000" dirty="0"/>
              <a:t>med hypotesen</a:t>
            </a:r>
          </a:p>
        </p:txBody>
      </p:sp>
      <p:sp>
        <p:nvSpPr>
          <p:cNvPr id="16" name="Tekstboks 15"/>
          <p:cNvSpPr txBox="1"/>
          <p:nvPr/>
        </p:nvSpPr>
        <p:spPr>
          <a:xfrm>
            <a:off x="539552" y="5445224"/>
            <a:ext cx="1649811" cy="984885"/>
          </a:xfrm>
          <a:prstGeom prst="rect">
            <a:avLst/>
          </a:prstGeom>
          <a:noFill/>
        </p:spPr>
        <p:txBody>
          <a:bodyPr wrap="none" rtlCol="0">
            <a:spAutoFit/>
          </a:bodyPr>
          <a:lstStyle/>
          <a:p>
            <a:r>
              <a:rPr lang="da-DK" dirty="0"/>
              <a:t>ACT</a:t>
            </a:r>
          </a:p>
          <a:p>
            <a:r>
              <a:rPr lang="da-DK" sz="1000" dirty="0"/>
              <a:t>Hvis vi ser en effekt, </a:t>
            </a:r>
          </a:p>
          <a:p>
            <a:r>
              <a:rPr lang="da-DK" sz="1000" dirty="0"/>
              <a:t>udvides til en større gruppe </a:t>
            </a:r>
          </a:p>
          <a:p>
            <a:r>
              <a:rPr lang="da-DK" sz="1000" dirty="0"/>
              <a:t>af beboere. Alternativt </a:t>
            </a:r>
          </a:p>
          <a:p>
            <a:r>
              <a:rPr lang="da-DK" sz="1000" dirty="0"/>
              <a:t>overvejes justering af tiltag.</a:t>
            </a:r>
          </a:p>
        </p:txBody>
      </p:sp>
      <p:sp>
        <p:nvSpPr>
          <p:cNvPr id="11" name="Tekstboks 10"/>
          <p:cNvSpPr txBox="1"/>
          <p:nvPr/>
        </p:nvSpPr>
        <p:spPr>
          <a:xfrm>
            <a:off x="1187624" y="3789040"/>
            <a:ext cx="1284582" cy="369332"/>
          </a:xfrm>
          <a:prstGeom prst="rect">
            <a:avLst/>
          </a:prstGeom>
          <a:noFill/>
        </p:spPr>
        <p:txBody>
          <a:bodyPr wrap="none" rtlCol="0">
            <a:spAutoFit/>
          </a:bodyPr>
          <a:lstStyle/>
          <a:p>
            <a:r>
              <a:rPr lang="da-DK" b="1" dirty="0"/>
              <a:t>Overordnet</a:t>
            </a:r>
          </a:p>
        </p:txBody>
      </p:sp>
      <p:pic>
        <p:nvPicPr>
          <p:cNvPr id="25" name="Picture 2"/>
          <p:cNvPicPr>
            <a:picLocks noChangeAspect="1" noChangeArrowheads="1"/>
          </p:cNvPicPr>
          <p:nvPr/>
        </p:nvPicPr>
        <p:blipFill>
          <a:blip r:embed="rId3" cstate="print"/>
          <a:srcRect/>
          <a:stretch>
            <a:fillRect/>
          </a:stretch>
        </p:blipFill>
        <p:spPr bwMode="auto">
          <a:xfrm>
            <a:off x="6732240" y="4653136"/>
            <a:ext cx="1728192" cy="176434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grationPath xmlns="0dd46b0f-e2c7-4a31-a61e-54a1e81a6d74">\\kk-dfs.kk.dk\sund$\Faelledgaard\Fagomåder (fagstab)\Sundhedsfaglige projekter\FORANDRINGSARBEJDET, PDSA\Tand og mundpleje\Tand- og mundpleje, oplæg til 23.4.18.pptx</MigrationPath>
    <MigrationDirectoryID xmlns="0dd46b0f-e2c7-4a31-a61e-54a1e81a6d74">9118CFA73EA791C3D47AAB739D3BD73297CDE09A</MigrationDirectoryID>
    <MigrationOriginalDate xmlns="0dd46b0f-e2c7-4a31-a61e-54a1e81a6d74">2018-04-23T11:51:22+00:00</MigrationOriginalDate>
    <TaxCatchAll xmlns="0dd46b0f-e2c7-4a31-a61e-54a1e81a6d74"/>
    <j2c2601e249f4d2993f2fcc4fe83f7c1 xmlns="0dd46b0f-e2c7-4a31-a61e-54a1e81a6d74">
      <Terms xmlns="http://schemas.microsoft.com/office/infopath/2007/PartnerControls"/>
    </j2c2601e249f4d2993f2fcc4fe83f7c1>
  </documentManagement>
</p:properties>
</file>

<file path=customXml/item2.xml><?xml version="1.0" encoding="utf-8"?>
<?mso-contentType ?>
<SharedContentType xmlns="Microsoft.SharePoint.Taxonomy.ContentTypeSync" SourceId="e6a412d2-aea5-45d9-add9-4615ec186553" ContentTypeId="0x010100B015E2879F2C3E49A84E4FBA662FB26A" PreviousValue="false"/>
</file>

<file path=customXml/item3.xml><?xml version="1.0" encoding="utf-8"?>
<ct:contentTypeSchema xmlns:ct="http://schemas.microsoft.com/office/2006/metadata/contentType" xmlns:ma="http://schemas.microsoft.com/office/2006/metadata/properties/metaAttributes" ct:_="" ma:_="" ma:contentTypeName="MigreringsDokument" ma:contentTypeID="0x010100B015E2879F2C3E49A84E4FBA662FB26A00FA8E7B45CC7AF74BADCDE7B622A93D0E" ma:contentTypeVersion="4" ma:contentTypeDescription="" ma:contentTypeScope="" ma:versionID="e48b323ed64dc920c7161db74cf0d0ee">
  <xsd:schema xmlns:xsd="http://www.w3.org/2001/XMLSchema" xmlns:xs="http://www.w3.org/2001/XMLSchema" xmlns:p="http://schemas.microsoft.com/office/2006/metadata/properties" xmlns:ns2="0dd46b0f-e2c7-4a31-a61e-54a1e81a6d74" targetNamespace="http://schemas.microsoft.com/office/2006/metadata/properties" ma:root="true" ma:fieldsID="71bffcde9768f0d230aac956be26b84b" ns2:_="">
    <xsd:import namespace="0dd46b0f-e2c7-4a31-a61e-54a1e81a6d74"/>
    <xsd:element name="properties">
      <xsd:complexType>
        <xsd:sequence>
          <xsd:element name="documentManagement">
            <xsd:complexType>
              <xsd:all>
                <xsd:element ref="ns2:MigrationPath" minOccurs="0"/>
                <xsd:element ref="ns2:MigrationDirectoryID" minOccurs="0"/>
                <xsd:element ref="ns2:MigrationOriginalDate" minOccurs="0"/>
                <xsd:element ref="ns2:j2c2601e249f4d2993f2fcc4fe83f7c1"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46b0f-e2c7-4a31-a61e-54a1e81a6d74" elementFormDefault="qualified">
    <xsd:import namespace="http://schemas.microsoft.com/office/2006/documentManagement/types"/>
    <xsd:import namespace="http://schemas.microsoft.com/office/infopath/2007/PartnerControls"/>
    <xsd:element name="MigrationPath" ma:index="8" nillable="true" ma:displayName="Migreringssti" ma:internalName="MigrationPath" ma:readOnly="false">
      <xsd:simpleType>
        <xsd:restriction base="dms:Text">
          <xsd:maxLength value="255"/>
        </xsd:restriction>
      </xsd:simpleType>
    </xsd:element>
    <xsd:element name="MigrationDirectoryID" ma:index="9" nillable="true" ma:displayName="MigreringsFolderId" ma:internalName="MigrationDirectoryID" ma:readOnly="false">
      <xsd:simpleType>
        <xsd:restriction base="dms:Text">
          <xsd:maxLength value="255"/>
        </xsd:restriction>
      </xsd:simpleType>
    </xsd:element>
    <xsd:element name="MigrationOriginalDate" ma:index="10" nillable="true" ma:displayName="Original dato" ma:description="The modified date from the file system" ma:format="DateTime" ma:internalName="MigrationOriginalDate">
      <xsd:simpleType>
        <xsd:restriction base="dms:DateTime"/>
      </xsd:simpleType>
    </xsd:element>
    <xsd:element name="j2c2601e249f4d2993f2fcc4fe83f7c1" ma:index="11" nillable="true" ma:taxonomy="true" ma:internalName="j2c2601e249f4d2993f2fcc4fe83f7c1" ma:taxonomyFieldName="Sensitivity" ma:displayName="Sensitivity" ma:default="" ma:fieldId="{32c2601e-249f-4d29-93f2-fcc4fe83f7c1}" ma:sspId="e6a412d2-aea5-45d9-add9-4615ec186553" ma:termSetId="2400aab3-62fb-4893-836f-46f56c17e615" ma:anchorId="a96bf159-1ff9-48c6-9318-7ab65633f375" ma:open="false" ma:isKeyword="false">
      <xsd:complexType>
        <xsd:sequence>
          <xsd:element ref="pc:Terms" minOccurs="0" maxOccurs="1"/>
        </xsd:sequence>
      </xsd:complexType>
    </xsd:element>
    <xsd:element name="TaxCatchAll" ma:index="12" nillable="true" ma:displayName="Taxonomy Catch All Column" ma:hidden="true" ma:list="{44f13234-6301-4d6e-ba8e-6964cd0174d5}" ma:internalName="TaxCatchAll" ma:showField="CatchAllData" ma:web="659ce9b5-1cd2-4e49-b63a-fec7b24aac9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4f13234-6301-4d6e-ba8e-6964cd0174d5}" ma:internalName="TaxCatchAllLabel" ma:readOnly="true" ma:showField="CatchAllDataLabel" ma:web="659ce9b5-1cd2-4e49-b63a-fec7b24aa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F04CE-67EE-4C41-A06E-B155B42959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dd46b0f-e2c7-4a31-a61e-54a1e81a6d74"/>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3020BFF-61E9-457C-BA05-0D667896AE79}">
  <ds:schemaRefs>
    <ds:schemaRef ds:uri="Microsoft.SharePoint.Taxonomy.ContentTypeSync"/>
  </ds:schemaRefs>
</ds:datastoreItem>
</file>

<file path=customXml/itemProps3.xml><?xml version="1.0" encoding="utf-8"?>
<ds:datastoreItem xmlns:ds="http://schemas.openxmlformats.org/officeDocument/2006/customXml" ds:itemID="{9B16C8C4-4402-43CD-813D-F792BFA4FD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d46b0f-e2c7-4a31-a61e-54a1e81a6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2977E4-1F86-4DDE-BE29-948CD3B53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554</TotalTime>
  <Words>1401</Words>
  <Application>Microsoft Office PowerPoint</Application>
  <PresentationFormat>Skærmshow (4:3)</PresentationFormat>
  <Paragraphs>151</Paragraphs>
  <Slides>18</Slides>
  <Notes>18</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18</vt:i4>
      </vt:variant>
    </vt:vector>
  </HeadingPairs>
  <TitlesOfParts>
    <vt:vector size="21" baseType="lpstr">
      <vt:lpstr>Arial</vt:lpstr>
      <vt:lpstr>Calibri</vt:lpstr>
      <vt:lpstr>Kontortema</vt:lpstr>
      <vt:lpstr>Tand- og mundpleje Forbedringsindsats</vt:lpstr>
      <vt:lpstr>DAGSORDEN</vt:lpstr>
      <vt:lpstr>HISTORISK TILBAGBLIK</vt:lpstr>
      <vt:lpstr>FORBEDRINGSMODELLEN</vt:lpstr>
      <vt:lpstr>FØR OG NU</vt:lpstr>
      <vt:lpstr>HVAD KRÆVER MODELLEN?</vt:lpstr>
      <vt:lpstr>FÆLLEDGÅRDEN</vt:lpstr>
      <vt:lpstr>Hvorfor fokus på tand- og mundpleje?</vt:lpstr>
      <vt:lpstr>PowerPoint-præsentation</vt:lpstr>
      <vt:lpstr>Baseline ift. de 8 inkluderede borgere</vt:lpstr>
      <vt:lpstr>ÅRSAGER TIL MANGLENDE INTERVENTION</vt:lpstr>
      <vt:lpstr>Driverdiagram</vt:lpstr>
      <vt:lpstr>Noget af vores læring…</vt:lpstr>
      <vt:lpstr>Dokumentationen i besøgsplanen…</vt:lpstr>
      <vt:lpstr>Mødet med tandplejen primo feb. 2018</vt:lpstr>
      <vt:lpstr>Nyeste data (mundhygiejne)</vt:lpstr>
      <vt:lpstr>Nyeste data (blødningsforekomst)</vt:lpstr>
      <vt:lpstr>Arbejdsgangsanalysen -  den gotiske knude!!!</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Tand- og mundpleje Forbedrignsindsats</dc:title>
  <dc:creator>ZQ67</dc:creator>
  <cp:lastModifiedBy>Tina Kjærgaard</cp:lastModifiedBy>
  <cp:revision>363</cp:revision>
  <dcterms:created xsi:type="dcterms:W3CDTF">2018-04-19T11:44:10Z</dcterms:created>
  <dcterms:modified xsi:type="dcterms:W3CDTF">2019-02-18T13:25:17Z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0x010100B015E2879F2C3E49A84E4FBA662FB26A00FA8E7B45CC7AF74BADCDE7B622A93D0E</vt:lpwstr>
  </property>
  <property fmtid="{D5CDD505-2E9C-101B-9397-08002B2CF9AE}" pid="3" name="Order">
    <vt:r8>100</vt:r8>
  </property>
  <property fmtid="{D5CDD505-2E9C-101B-9397-08002B2CF9AE}" pid="4" name="Sensitivity">
    <vt:lpwstr/>
  </property>
  <property fmtid="{D5CDD505-2E9C-101B-9397-08002B2CF9AE}" pid="5" name="SharedWithUsers">
    <vt:lpwstr>134;#Johan Elmelund Poulsen</vt:lpwstr>
  </property>
</Properties>
</file>