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319" r:id="rId3"/>
    <p:sldId id="304" r:id="rId4"/>
    <p:sldId id="318" r:id="rId5"/>
    <p:sldId id="292" r:id="rId6"/>
  </p:sldIdLst>
  <p:sldSz cx="9144000" cy="6858000" type="screen4x3"/>
  <p:notesSz cx="6669088" cy="9928225"/>
  <p:custDataLst>
    <p:tags r:id="rId9"/>
  </p:custDataLst>
  <p:defaultTextStyle>
    <a:defPPr>
      <a:defRPr lang="en-US"/>
    </a:defPPr>
    <a:lvl1pPr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1pPr>
    <a:lvl2pPr marL="457200"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2pPr>
    <a:lvl3pPr marL="914400"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3pPr>
    <a:lvl4pPr marL="1371600"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4pPr>
    <a:lvl5pPr marL="1828800"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40" autoAdjust="0"/>
    <p:restoredTop sz="92698" autoAdjust="0"/>
  </p:normalViewPr>
  <p:slideViewPr>
    <p:cSldViewPr>
      <p:cViewPr varScale="1">
        <p:scale>
          <a:sx n="77" d="100"/>
          <a:sy n="77" d="100"/>
        </p:scale>
        <p:origin x="7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360" y="-88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endParaRPr lang="da-DK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0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endParaRPr lang="da-DK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endParaRPr lang="da-DK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fld id="{923D40C6-31FD-4C9E-8D58-1041ADDD062B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8007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907"/>
            <a:ext cx="533527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fld id="{49B2BAB5-74FC-471D-B3F0-21FFB6C23D5C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201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2BAB5-74FC-471D-B3F0-21FFB6C23D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08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2BAB5-74FC-471D-B3F0-21FFB6C23D5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89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a-DK" sz="1600" b="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2BAB5-74FC-471D-B3F0-21FFB6C23D5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3368675" y="5772150"/>
            <a:ext cx="5399088" cy="719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/>
            <a:r>
              <a:rPr lang="da-DK" sz="5500">
                <a:solidFill>
                  <a:schemeClr val="tx2"/>
                </a:solidFill>
                <a:latin typeface="AU Peto" pitchFamily="82" charset="0"/>
              </a:rPr>
              <a:t>TATION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3368675" y="5772150"/>
            <a:ext cx="5399088" cy="719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/>
          <a:lstStyle/>
          <a:p>
            <a:pPr algn="r"/>
            <a:r>
              <a:rPr lang="da-DK" sz="5500">
                <a:solidFill>
                  <a:schemeClr val="accent1"/>
                </a:solidFill>
                <a:latin typeface="AU Peto" pitchFamily="82" charset="0"/>
              </a:rPr>
              <a:t>pRÆSEN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lnSpc>
                <a:spcPts val="3600"/>
              </a:lnSpc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2937600"/>
            <a:ext cx="8421688" cy="334963"/>
          </a:xfrm>
        </p:spPr>
        <p:txBody>
          <a:bodyPr/>
          <a:lstStyle>
            <a:lvl1pPr marL="0" indent="0">
              <a:lnSpc>
                <a:spcPct val="97000"/>
              </a:lnSpc>
              <a:buFont typeface="AU Passata" pitchFamily="34" charset="0"/>
              <a:buNone/>
              <a:defRPr sz="1200" cap="all" baseline="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7556500" y="358775"/>
            <a:ext cx="1223963" cy="71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 cap="all" baseline="0"/>
          </a:p>
        </p:txBody>
      </p:sp>
      <p:grpSp>
        <p:nvGrpSpPr>
          <p:cNvPr id="3095" name="Group 23"/>
          <p:cNvGrpSpPr>
            <a:grpSpLocks noChangeAspect="1"/>
          </p:cNvGrpSpPr>
          <p:nvPr/>
        </p:nvGrpSpPr>
        <p:grpSpPr bwMode="auto">
          <a:xfrm>
            <a:off x="358775" y="358775"/>
            <a:ext cx="590550" cy="295275"/>
            <a:chOff x="454" y="227"/>
            <a:chExt cx="384" cy="192"/>
          </a:xfrm>
        </p:grpSpPr>
        <p:sp>
          <p:nvSpPr>
            <p:cNvPr id="3096" name="Freeform 24"/>
            <p:cNvSpPr>
              <a:spLocks noChangeAspect="1"/>
            </p:cNvSpPr>
            <p:nvPr/>
          </p:nvSpPr>
          <p:spPr bwMode="auto">
            <a:xfrm>
              <a:off x="646" y="323"/>
              <a:ext cx="192" cy="96"/>
            </a:xfrm>
            <a:custGeom>
              <a:avLst/>
              <a:gdLst/>
              <a:ahLst/>
              <a:cxnLst>
                <a:cxn ang="0">
                  <a:pos x="8139" y="416"/>
                </a:cxn>
                <a:cxn ang="0">
                  <a:pos x="8033" y="1019"/>
                </a:cxn>
                <a:cxn ang="0">
                  <a:pos x="7841" y="1587"/>
                </a:cxn>
                <a:cxn ang="0">
                  <a:pos x="7571" y="2114"/>
                </a:cxn>
                <a:cxn ang="0">
                  <a:pos x="7231" y="2594"/>
                </a:cxn>
                <a:cxn ang="0">
                  <a:pos x="6827" y="3019"/>
                </a:cxn>
                <a:cxn ang="0">
                  <a:pos x="6365" y="3382"/>
                </a:cxn>
                <a:cxn ang="0">
                  <a:pos x="5853" y="3677"/>
                </a:cxn>
                <a:cxn ang="0">
                  <a:pos x="5297" y="3896"/>
                </a:cxn>
                <a:cxn ang="0">
                  <a:pos x="4703" y="4033"/>
                </a:cxn>
                <a:cxn ang="0">
                  <a:pos x="4080" y="4080"/>
                </a:cxn>
                <a:cxn ang="0">
                  <a:pos x="3460" y="4033"/>
                </a:cxn>
                <a:cxn ang="0">
                  <a:pos x="2868" y="3896"/>
                </a:cxn>
                <a:cxn ang="0">
                  <a:pos x="2313" y="3677"/>
                </a:cxn>
                <a:cxn ang="0">
                  <a:pos x="1800" y="3382"/>
                </a:cxn>
                <a:cxn ang="0">
                  <a:pos x="1338" y="3019"/>
                </a:cxn>
                <a:cxn ang="0">
                  <a:pos x="933" y="2594"/>
                </a:cxn>
                <a:cxn ang="0">
                  <a:pos x="592" y="2114"/>
                </a:cxn>
                <a:cxn ang="0">
                  <a:pos x="321" y="1587"/>
                </a:cxn>
                <a:cxn ang="0">
                  <a:pos x="129" y="1019"/>
                </a:cxn>
                <a:cxn ang="0">
                  <a:pos x="21" y="416"/>
                </a:cxn>
                <a:cxn ang="0">
                  <a:pos x="2040" y="0"/>
                </a:cxn>
                <a:cxn ang="0">
                  <a:pos x="2064" y="309"/>
                </a:cxn>
                <a:cxn ang="0">
                  <a:pos x="2133" y="604"/>
                </a:cxn>
                <a:cxn ang="0">
                  <a:pos x="2243" y="881"/>
                </a:cxn>
                <a:cxn ang="0">
                  <a:pos x="2391" y="1137"/>
                </a:cxn>
                <a:cxn ang="0">
                  <a:pos x="2572" y="1369"/>
                </a:cxn>
                <a:cxn ang="0">
                  <a:pos x="2786" y="1572"/>
                </a:cxn>
                <a:cxn ang="0">
                  <a:pos x="3025" y="1743"/>
                </a:cxn>
                <a:cxn ang="0">
                  <a:pos x="3290" y="1879"/>
                </a:cxn>
                <a:cxn ang="0">
                  <a:pos x="3573" y="1976"/>
                </a:cxn>
                <a:cxn ang="0">
                  <a:pos x="3873" y="2030"/>
                </a:cxn>
                <a:cxn ang="0">
                  <a:pos x="4186" y="2037"/>
                </a:cxn>
                <a:cxn ang="0">
                  <a:pos x="4492" y="1998"/>
                </a:cxn>
                <a:cxn ang="0">
                  <a:pos x="4784" y="1916"/>
                </a:cxn>
                <a:cxn ang="0">
                  <a:pos x="5054" y="1792"/>
                </a:cxn>
                <a:cxn ang="0">
                  <a:pos x="5303" y="1632"/>
                </a:cxn>
                <a:cxn ang="0">
                  <a:pos x="5524" y="1439"/>
                </a:cxn>
                <a:cxn ang="0">
                  <a:pos x="5716" y="1217"/>
                </a:cxn>
                <a:cxn ang="0">
                  <a:pos x="5875" y="969"/>
                </a:cxn>
                <a:cxn ang="0">
                  <a:pos x="5997" y="699"/>
                </a:cxn>
                <a:cxn ang="0">
                  <a:pos x="6079" y="409"/>
                </a:cxn>
                <a:cxn ang="0">
                  <a:pos x="6118" y="104"/>
                </a:cxn>
              </a:cxnLst>
              <a:rect l="0" t="0" r="r" b="b"/>
              <a:pathLst>
                <a:path w="8160" h="4080">
                  <a:moveTo>
                    <a:pt x="8160" y="0"/>
                  </a:moveTo>
                  <a:lnTo>
                    <a:pt x="8155" y="209"/>
                  </a:lnTo>
                  <a:lnTo>
                    <a:pt x="8139" y="416"/>
                  </a:lnTo>
                  <a:lnTo>
                    <a:pt x="8113" y="620"/>
                  </a:lnTo>
                  <a:lnTo>
                    <a:pt x="8077" y="821"/>
                  </a:lnTo>
                  <a:lnTo>
                    <a:pt x="8033" y="1019"/>
                  </a:lnTo>
                  <a:lnTo>
                    <a:pt x="7977" y="1212"/>
                  </a:lnTo>
                  <a:lnTo>
                    <a:pt x="7913" y="1401"/>
                  </a:lnTo>
                  <a:lnTo>
                    <a:pt x="7841" y="1587"/>
                  </a:lnTo>
                  <a:lnTo>
                    <a:pt x="7759" y="1768"/>
                  </a:lnTo>
                  <a:lnTo>
                    <a:pt x="7669" y="1943"/>
                  </a:lnTo>
                  <a:lnTo>
                    <a:pt x="7571" y="2114"/>
                  </a:lnTo>
                  <a:lnTo>
                    <a:pt x="7465" y="2280"/>
                  </a:lnTo>
                  <a:lnTo>
                    <a:pt x="7352" y="2440"/>
                  </a:lnTo>
                  <a:lnTo>
                    <a:pt x="7231" y="2594"/>
                  </a:lnTo>
                  <a:lnTo>
                    <a:pt x="7103" y="2742"/>
                  </a:lnTo>
                  <a:lnTo>
                    <a:pt x="6968" y="2884"/>
                  </a:lnTo>
                  <a:lnTo>
                    <a:pt x="6827" y="3019"/>
                  </a:lnTo>
                  <a:lnTo>
                    <a:pt x="6679" y="3148"/>
                  </a:lnTo>
                  <a:lnTo>
                    <a:pt x="6525" y="3268"/>
                  </a:lnTo>
                  <a:lnTo>
                    <a:pt x="6365" y="3382"/>
                  </a:lnTo>
                  <a:lnTo>
                    <a:pt x="6200" y="3488"/>
                  </a:lnTo>
                  <a:lnTo>
                    <a:pt x="6028" y="3586"/>
                  </a:lnTo>
                  <a:lnTo>
                    <a:pt x="5853" y="3677"/>
                  </a:lnTo>
                  <a:lnTo>
                    <a:pt x="5671" y="3759"/>
                  </a:lnTo>
                  <a:lnTo>
                    <a:pt x="5487" y="3832"/>
                  </a:lnTo>
                  <a:lnTo>
                    <a:pt x="5297" y="3896"/>
                  </a:lnTo>
                  <a:lnTo>
                    <a:pt x="5103" y="3951"/>
                  </a:lnTo>
                  <a:lnTo>
                    <a:pt x="4905" y="3997"/>
                  </a:lnTo>
                  <a:lnTo>
                    <a:pt x="4703" y="4033"/>
                  </a:lnTo>
                  <a:lnTo>
                    <a:pt x="4499" y="4059"/>
                  </a:lnTo>
                  <a:lnTo>
                    <a:pt x="4291" y="4075"/>
                  </a:lnTo>
                  <a:lnTo>
                    <a:pt x="4080" y="4080"/>
                  </a:lnTo>
                  <a:lnTo>
                    <a:pt x="3871" y="4075"/>
                  </a:lnTo>
                  <a:lnTo>
                    <a:pt x="3664" y="4059"/>
                  </a:lnTo>
                  <a:lnTo>
                    <a:pt x="3460" y="4033"/>
                  </a:lnTo>
                  <a:lnTo>
                    <a:pt x="3259" y="3997"/>
                  </a:lnTo>
                  <a:lnTo>
                    <a:pt x="3062" y="3951"/>
                  </a:lnTo>
                  <a:lnTo>
                    <a:pt x="2868" y="3896"/>
                  </a:lnTo>
                  <a:lnTo>
                    <a:pt x="2679" y="3832"/>
                  </a:lnTo>
                  <a:lnTo>
                    <a:pt x="2494" y="3759"/>
                  </a:lnTo>
                  <a:lnTo>
                    <a:pt x="2313" y="3677"/>
                  </a:lnTo>
                  <a:lnTo>
                    <a:pt x="2137" y="3586"/>
                  </a:lnTo>
                  <a:lnTo>
                    <a:pt x="1967" y="3488"/>
                  </a:lnTo>
                  <a:lnTo>
                    <a:pt x="1800" y="3382"/>
                  </a:lnTo>
                  <a:lnTo>
                    <a:pt x="1640" y="3268"/>
                  </a:lnTo>
                  <a:lnTo>
                    <a:pt x="1486" y="3148"/>
                  </a:lnTo>
                  <a:lnTo>
                    <a:pt x="1338" y="3019"/>
                  </a:lnTo>
                  <a:lnTo>
                    <a:pt x="1196" y="2884"/>
                  </a:lnTo>
                  <a:lnTo>
                    <a:pt x="1061" y="2742"/>
                  </a:lnTo>
                  <a:lnTo>
                    <a:pt x="933" y="2594"/>
                  </a:lnTo>
                  <a:lnTo>
                    <a:pt x="812" y="2440"/>
                  </a:lnTo>
                  <a:lnTo>
                    <a:pt x="698" y="2280"/>
                  </a:lnTo>
                  <a:lnTo>
                    <a:pt x="592" y="2114"/>
                  </a:lnTo>
                  <a:lnTo>
                    <a:pt x="493" y="1943"/>
                  </a:lnTo>
                  <a:lnTo>
                    <a:pt x="403" y="1768"/>
                  </a:lnTo>
                  <a:lnTo>
                    <a:pt x="321" y="1587"/>
                  </a:lnTo>
                  <a:lnTo>
                    <a:pt x="248" y="1401"/>
                  </a:lnTo>
                  <a:lnTo>
                    <a:pt x="184" y="1212"/>
                  </a:lnTo>
                  <a:lnTo>
                    <a:pt x="129" y="1019"/>
                  </a:lnTo>
                  <a:lnTo>
                    <a:pt x="83" y="821"/>
                  </a:lnTo>
                  <a:lnTo>
                    <a:pt x="47" y="620"/>
                  </a:lnTo>
                  <a:lnTo>
                    <a:pt x="21" y="416"/>
                  </a:lnTo>
                  <a:lnTo>
                    <a:pt x="5" y="209"/>
                  </a:lnTo>
                  <a:lnTo>
                    <a:pt x="0" y="0"/>
                  </a:lnTo>
                  <a:lnTo>
                    <a:pt x="2040" y="0"/>
                  </a:lnTo>
                  <a:lnTo>
                    <a:pt x="2043" y="104"/>
                  </a:lnTo>
                  <a:lnTo>
                    <a:pt x="2051" y="207"/>
                  </a:lnTo>
                  <a:lnTo>
                    <a:pt x="2064" y="309"/>
                  </a:lnTo>
                  <a:lnTo>
                    <a:pt x="2082" y="409"/>
                  </a:lnTo>
                  <a:lnTo>
                    <a:pt x="2105" y="507"/>
                  </a:lnTo>
                  <a:lnTo>
                    <a:pt x="2133" y="604"/>
                  </a:lnTo>
                  <a:lnTo>
                    <a:pt x="2164" y="699"/>
                  </a:lnTo>
                  <a:lnTo>
                    <a:pt x="2201" y="791"/>
                  </a:lnTo>
                  <a:lnTo>
                    <a:pt x="2243" y="881"/>
                  </a:lnTo>
                  <a:lnTo>
                    <a:pt x="2288" y="969"/>
                  </a:lnTo>
                  <a:lnTo>
                    <a:pt x="2337" y="1055"/>
                  </a:lnTo>
                  <a:lnTo>
                    <a:pt x="2391" y="1137"/>
                  </a:lnTo>
                  <a:lnTo>
                    <a:pt x="2448" y="1217"/>
                  </a:lnTo>
                  <a:lnTo>
                    <a:pt x="2508" y="1294"/>
                  </a:lnTo>
                  <a:lnTo>
                    <a:pt x="2572" y="1369"/>
                  </a:lnTo>
                  <a:lnTo>
                    <a:pt x="2641" y="1439"/>
                  </a:lnTo>
                  <a:lnTo>
                    <a:pt x="2711" y="1508"/>
                  </a:lnTo>
                  <a:lnTo>
                    <a:pt x="2786" y="1572"/>
                  </a:lnTo>
                  <a:lnTo>
                    <a:pt x="2863" y="1632"/>
                  </a:lnTo>
                  <a:lnTo>
                    <a:pt x="2943" y="1689"/>
                  </a:lnTo>
                  <a:lnTo>
                    <a:pt x="3025" y="1743"/>
                  </a:lnTo>
                  <a:lnTo>
                    <a:pt x="3111" y="1792"/>
                  </a:lnTo>
                  <a:lnTo>
                    <a:pt x="3199" y="1838"/>
                  </a:lnTo>
                  <a:lnTo>
                    <a:pt x="3290" y="1879"/>
                  </a:lnTo>
                  <a:lnTo>
                    <a:pt x="3381" y="1916"/>
                  </a:lnTo>
                  <a:lnTo>
                    <a:pt x="3476" y="1948"/>
                  </a:lnTo>
                  <a:lnTo>
                    <a:pt x="3573" y="1976"/>
                  </a:lnTo>
                  <a:lnTo>
                    <a:pt x="3671" y="1998"/>
                  </a:lnTo>
                  <a:lnTo>
                    <a:pt x="3771" y="2017"/>
                  </a:lnTo>
                  <a:lnTo>
                    <a:pt x="3873" y="2030"/>
                  </a:lnTo>
                  <a:lnTo>
                    <a:pt x="3976" y="2037"/>
                  </a:lnTo>
                  <a:lnTo>
                    <a:pt x="4080" y="2040"/>
                  </a:lnTo>
                  <a:lnTo>
                    <a:pt x="4186" y="2037"/>
                  </a:lnTo>
                  <a:lnTo>
                    <a:pt x="4289" y="2030"/>
                  </a:lnTo>
                  <a:lnTo>
                    <a:pt x="4392" y="2017"/>
                  </a:lnTo>
                  <a:lnTo>
                    <a:pt x="4492" y="1998"/>
                  </a:lnTo>
                  <a:lnTo>
                    <a:pt x="4591" y="1976"/>
                  </a:lnTo>
                  <a:lnTo>
                    <a:pt x="4688" y="1948"/>
                  </a:lnTo>
                  <a:lnTo>
                    <a:pt x="4784" y="1916"/>
                  </a:lnTo>
                  <a:lnTo>
                    <a:pt x="4876" y="1879"/>
                  </a:lnTo>
                  <a:lnTo>
                    <a:pt x="4966" y="1838"/>
                  </a:lnTo>
                  <a:lnTo>
                    <a:pt x="5054" y="1792"/>
                  </a:lnTo>
                  <a:lnTo>
                    <a:pt x="5140" y="1743"/>
                  </a:lnTo>
                  <a:lnTo>
                    <a:pt x="5222" y="1689"/>
                  </a:lnTo>
                  <a:lnTo>
                    <a:pt x="5303" y="1632"/>
                  </a:lnTo>
                  <a:lnTo>
                    <a:pt x="5379" y="1572"/>
                  </a:lnTo>
                  <a:lnTo>
                    <a:pt x="5454" y="1508"/>
                  </a:lnTo>
                  <a:lnTo>
                    <a:pt x="5524" y="1439"/>
                  </a:lnTo>
                  <a:lnTo>
                    <a:pt x="5592" y="1369"/>
                  </a:lnTo>
                  <a:lnTo>
                    <a:pt x="5656" y="1294"/>
                  </a:lnTo>
                  <a:lnTo>
                    <a:pt x="5716" y="1217"/>
                  </a:lnTo>
                  <a:lnTo>
                    <a:pt x="5773" y="1137"/>
                  </a:lnTo>
                  <a:lnTo>
                    <a:pt x="5826" y="1055"/>
                  </a:lnTo>
                  <a:lnTo>
                    <a:pt x="5875" y="969"/>
                  </a:lnTo>
                  <a:lnTo>
                    <a:pt x="5920" y="881"/>
                  </a:lnTo>
                  <a:lnTo>
                    <a:pt x="5961" y="791"/>
                  </a:lnTo>
                  <a:lnTo>
                    <a:pt x="5997" y="699"/>
                  </a:lnTo>
                  <a:lnTo>
                    <a:pt x="6029" y="604"/>
                  </a:lnTo>
                  <a:lnTo>
                    <a:pt x="6057" y="507"/>
                  </a:lnTo>
                  <a:lnTo>
                    <a:pt x="6079" y="409"/>
                  </a:lnTo>
                  <a:lnTo>
                    <a:pt x="6097" y="309"/>
                  </a:lnTo>
                  <a:lnTo>
                    <a:pt x="6110" y="207"/>
                  </a:lnTo>
                  <a:lnTo>
                    <a:pt x="6118" y="104"/>
                  </a:lnTo>
                  <a:lnTo>
                    <a:pt x="6120" y="0"/>
                  </a:lnTo>
                  <a:lnTo>
                    <a:pt x="816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a-DK" cap="all" baseline="0"/>
            </a:p>
          </p:txBody>
        </p:sp>
        <p:sp>
          <p:nvSpPr>
            <p:cNvPr id="3097" name="Freeform 25"/>
            <p:cNvSpPr>
              <a:spLocks noChangeAspect="1"/>
            </p:cNvSpPr>
            <p:nvPr/>
          </p:nvSpPr>
          <p:spPr bwMode="auto">
            <a:xfrm>
              <a:off x="454" y="227"/>
              <a:ext cx="192" cy="192"/>
            </a:xfrm>
            <a:custGeom>
              <a:avLst/>
              <a:gdLst/>
              <a:ahLst/>
              <a:cxnLst>
                <a:cxn ang="0">
                  <a:pos x="2878" y="8160"/>
                </a:cxn>
                <a:cxn ang="0">
                  <a:pos x="0" y="8160"/>
                </a:cxn>
                <a:cxn ang="0">
                  <a:pos x="8160" y="0"/>
                </a:cxn>
                <a:cxn ang="0">
                  <a:pos x="8160" y="2892"/>
                </a:cxn>
                <a:cxn ang="0">
                  <a:pos x="2878" y="8160"/>
                </a:cxn>
              </a:cxnLst>
              <a:rect l="0" t="0" r="r" b="b"/>
              <a:pathLst>
                <a:path w="8160" h="8160">
                  <a:moveTo>
                    <a:pt x="2878" y="8160"/>
                  </a:moveTo>
                  <a:lnTo>
                    <a:pt x="0" y="8160"/>
                  </a:lnTo>
                  <a:lnTo>
                    <a:pt x="8160" y="0"/>
                  </a:lnTo>
                  <a:lnTo>
                    <a:pt x="8160" y="2892"/>
                  </a:lnTo>
                  <a:lnTo>
                    <a:pt x="2878" y="81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a-DK" cap="all" baseline="0"/>
            </a:p>
          </p:txBody>
        </p:sp>
      </p:grpSp>
      <p:sp>
        <p:nvSpPr>
          <p:cNvPr id="3107" name="SD_FLD_Date"/>
          <p:cNvSpPr txBox="1">
            <a:spLocks noChangeArrowheads="1"/>
          </p:cNvSpPr>
          <p:nvPr/>
        </p:nvSpPr>
        <p:spPr bwMode="auto">
          <a:xfrm>
            <a:off x="7556500" y="554038"/>
            <a:ext cx="1223963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1"/>
              </a:solidFill>
            </a:endParaRPr>
          </a:p>
        </p:txBody>
      </p:sp>
      <p:sp>
        <p:nvSpPr>
          <p:cNvPr id="3108" name="SD_FLD_MainEntity"/>
          <p:cNvSpPr txBox="1">
            <a:spLocks noChangeArrowheads="1"/>
          </p:cNvSpPr>
          <p:nvPr/>
        </p:nvSpPr>
        <p:spPr bwMode="auto">
          <a:xfrm>
            <a:off x="1120775" y="187325"/>
            <a:ext cx="2041525" cy="4953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>
              <a:lnSpc>
                <a:spcPct val="95000"/>
              </a:lnSpc>
            </a:pPr>
            <a:r>
              <a:rPr lang="en-US" sz="1100" cap="all" baseline="0" dirty="0">
                <a:solidFill>
                  <a:schemeClr val="bg1"/>
                </a:solidFill>
              </a:rPr>
              <a:t>Aarhus</a:t>
            </a:r>
          </a:p>
          <a:p>
            <a:pPr>
              <a:lnSpc>
                <a:spcPct val="95000"/>
              </a:lnSpc>
            </a:pPr>
            <a:r>
              <a:rPr lang="en-US" sz="1100" cap="all" baseline="0" dirty="0" err="1">
                <a:solidFill>
                  <a:schemeClr val="bg1"/>
                </a:solidFill>
              </a:rPr>
              <a:t>universitet</a:t>
            </a:r>
            <a:endParaRPr lang="en-US" sz="1100" cap="all" baseline="0" dirty="0">
              <a:solidFill>
                <a:schemeClr val="bg1"/>
              </a:solidFill>
            </a:endParaRPr>
          </a:p>
        </p:txBody>
      </p:sp>
      <p:sp>
        <p:nvSpPr>
          <p:cNvPr id="3110" name="SD_FLD_SubEntity"/>
          <p:cNvSpPr txBox="1">
            <a:spLocks noChangeArrowheads="1"/>
          </p:cNvSpPr>
          <p:nvPr/>
        </p:nvSpPr>
        <p:spPr bwMode="auto">
          <a:xfrm>
            <a:off x="1120775" y="723900"/>
            <a:ext cx="2041525" cy="4953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95000"/>
              </a:lnSpc>
            </a:pPr>
            <a:endParaRPr lang="en-US" sz="800" cap="all" baseline="0">
              <a:solidFill>
                <a:schemeClr val="bg1"/>
              </a:solidFill>
            </a:endParaRPr>
          </a:p>
        </p:txBody>
      </p:sp>
      <p:sp>
        <p:nvSpPr>
          <p:cNvPr id="14" name="Line 13"/>
          <p:cNvSpPr>
            <a:spLocks noChangeShapeType="1"/>
          </p:cNvSpPr>
          <p:nvPr userDrawn="1"/>
        </p:nvSpPr>
        <p:spPr bwMode="auto">
          <a:xfrm>
            <a:off x="358775" y="2775600"/>
            <a:ext cx="1403350" cy="0"/>
          </a:xfrm>
          <a:prstGeom prst="line">
            <a:avLst/>
          </a:prstGeom>
          <a:noFill/>
          <a:ln w="1778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778A20-C4FB-4A5D-BA56-B6F7BCAF0113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5" name="Line 13"/>
          <p:cNvSpPr>
            <a:spLocks noChangeShapeType="1"/>
          </p:cNvSpPr>
          <p:nvPr userDrawn="1"/>
        </p:nvSpPr>
        <p:spPr bwMode="auto">
          <a:xfrm>
            <a:off x="358775" y="2775600"/>
            <a:ext cx="1403350" cy="0"/>
          </a:xfrm>
          <a:prstGeom prst="line">
            <a:avLst/>
          </a:prstGeom>
          <a:noFill/>
          <a:ln w="1778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6" name="SD_FLD_Title"/>
          <p:cNvSpPr txBox="1">
            <a:spLocks noChangeArrowheads="1"/>
          </p:cNvSpPr>
          <p:nvPr userDrawn="1"/>
        </p:nvSpPr>
        <p:spPr bwMode="auto">
          <a:xfrm>
            <a:off x="4767263" y="554038"/>
            <a:ext cx="2609850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7" name="SD_FLD_AuthorName"/>
          <p:cNvSpPr txBox="1">
            <a:spLocks noChangeArrowheads="1"/>
          </p:cNvSpPr>
          <p:nvPr userDrawn="1"/>
        </p:nvSpPr>
        <p:spPr bwMode="auto">
          <a:xfrm>
            <a:off x="4767263" y="682625"/>
            <a:ext cx="2609850" cy="14446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8" name="SD_FLD_AuthorTitle"/>
          <p:cNvSpPr txBox="1">
            <a:spLocks noChangeArrowheads="1"/>
          </p:cNvSpPr>
          <p:nvPr userDrawn="1"/>
        </p:nvSpPr>
        <p:spPr bwMode="auto">
          <a:xfrm>
            <a:off x="4767263" y="811213"/>
            <a:ext cx="2609850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9" name="SD_FLD_Date"/>
          <p:cNvSpPr txBox="1">
            <a:spLocks noChangeArrowheads="1"/>
          </p:cNvSpPr>
          <p:nvPr userDrawn="1"/>
        </p:nvSpPr>
        <p:spPr bwMode="auto">
          <a:xfrm>
            <a:off x="7556500" y="554038"/>
            <a:ext cx="1223963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11" name="SD_FLD_SubEntity"/>
          <p:cNvSpPr txBox="1">
            <a:spLocks noChangeArrowheads="1"/>
          </p:cNvSpPr>
          <p:nvPr userDrawn="1"/>
        </p:nvSpPr>
        <p:spPr bwMode="auto">
          <a:xfrm>
            <a:off x="1120775" y="723900"/>
            <a:ext cx="2041525" cy="4953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95000"/>
              </a:lnSpc>
            </a:pPr>
            <a:endParaRPr lang="en-US" sz="800" cap="all" baseline="0">
              <a:solidFill>
                <a:schemeClr val="bg2"/>
              </a:solidFill>
            </a:endParaRPr>
          </a:p>
        </p:txBody>
      </p:sp>
      <p:sp>
        <p:nvSpPr>
          <p:cNvPr id="12" name="SD_FLD_MainEntity"/>
          <p:cNvSpPr txBox="1">
            <a:spLocks noChangeArrowheads="1"/>
          </p:cNvSpPr>
          <p:nvPr userDrawn="1"/>
        </p:nvSpPr>
        <p:spPr bwMode="auto">
          <a:xfrm>
            <a:off x="1120775" y="187325"/>
            <a:ext cx="2041525" cy="4953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>
              <a:lnSpc>
                <a:spcPct val="95000"/>
              </a:lnSpc>
            </a:pPr>
            <a:r>
              <a:rPr lang="en-US" sz="1100" cap="all" baseline="0" dirty="0">
                <a:solidFill>
                  <a:schemeClr val="bg2"/>
                </a:solidFill>
              </a:rPr>
              <a:t>Aarhus</a:t>
            </a:r>
          </a:p>
          <a:p>
            <a:pPr>
              <a:lnSpc>
                <a:spcPct val="95000"/>
              </a:lnSpc>
            </a:pPr>
            <a:r>
              <a:rPr lang="en-US" sz="1100" cap="all" baseline="0" dirty="0" err="1">
                <a:solidFill>
                  <a:schemeClr val="bg2"/>
                </a:solidFill>
              </a:rPr>
              <a:t>universitet</a:t>
            </a:r>
            <a:endParaRPr lang="en-US" sz="1100" cap="all" baseline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2937600"/>
            <a:ext cx="4133850" cy="32400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937600"/>
            <a:ext cx="4135438" cy="32400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F7DBBA-2010-4765-A612-F54F7AD4A3C6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13" name="SD_FLD_Title"/>
          <p:cNvSpPr txBox="1">
            <a:spLocks noChangeArrowheads="1"/>
          </p:cNvSpPr>
          <p:nvPr userDrawn="1"/>
        </p:nvSpPr>
        <p:spPr bwMode="auto">
          <a:xfrm>
            <a:off x="4767263" y="554038"/>
            <a:ext cx="2609850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14" name="SD_FLD_AuthorName"/>
          <p:cNvSpPr txBox="1">
            <a:spLocks noChangeArrowheads="1"/>
          </p:cNvSpPr>
          <p:nvPr userDrawn="1"/>
        </p:nvSpPr>
        <p:spPr bwMode="auto">
          <a:xfrm>
            <a:off x="4767263" y="682625"/>
            <a:ext cx="2609850" cy="14446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15" name="SD_FLD_AuthorTitle"/>
          <p:cNvSpPr txBox="1">
            <a:spLocks noChangeArrowheads="1"/>
          </p:cNvSpPr>
          <p:nvPr userDrawn="1"/>
        </p:nvSpPr>
        <p:spPr bwMode="auto">
          <a:xfrm>
            <a:off x="4767263" y="811213"/>
            <a:ext cx="2609850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16" name="SD_FLD_Date"/>
          <p:cNvSpPr txBox="1">
            <a:spLocks noChangeArrowheads="1"/>
          </p:cNvSpPr>
          <p:nvPr userDrawn="1"/>
        </p:nvSpPr>
        <p:spPr bwMode="auto">
          <a:xfrm>
            <a:off x="7556500" y="554038"/>
            <a:ext cx="1223963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r>
              <a:rPr lang="en-US" sz="900" cap="all" baseline="0">
                <a:solidFill>
                  <a:schemeClr val="bg2"/>
                </a:solidFill>
              </a:rPr>
              <a:t>20 DECEMBER, 2008</a:t>
            </a: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18" name="SD_FLD_SubEntity"/>
          <p:cNvSpPr txBox="1">
            <a:spLocks noChangeArrowheads="1"/>
          </p:cNvSpPr>
          <p:nvPr userDrawn="1"/>
        </p:nvSpPr>
        <p:spPr bwMode="auto">
          <a:xfrm>
            <a:off x="1120775" y="723900"/>
            <a:ext cx="2041525" cy="4953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95000"/>
              </a:lnSpc>
            </a:pPr>
            <a:endParaRPr lang="en-US" sz="800" cap="all" baseline="0">
              <a:solidFill>
                <a:schemeClr val="bg2"/>
              </a:solidFill>
            </a:endParaRPr>
          </a:p>
        </p:txBody>
      </p:sp>
      <p:sp>
        <p:nvSpPr>
          <p:cNvPr id="19" name="SD_FLD_MainEntity"/>
          <p:cNvSpPr txBox="1">
            <a:spLocks noChangeArrowheads="1"/>
          </p:cNvSpPr>
          <p:nvPr userDrawn="1"/>
        </p:nvSpPr>
        <p:spPr bwMode="auto">
          <a:xfrm>
            <a:off x="1120775" y="187325"/>
            <a:ext cx="2041525" cy="4953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>
              <a:lnSpc>
                <a:spcPct val="95000"/>
              </a:lnSpc>
            </a:pPr>
            <a:r>
              <a:rPr lang="en-US" sz="1100" cap="all" baseline="0" dirty="0">
                <a:solidFill>
                  <a:schemeClr val="bg2"/>
                </a:solidFill>
              </a:rPr>
              <a:t>Aarhus</a:t>
            </a:r>
          </a:p>
          <a:p>
            <a:pPr>
              <a:lnSpc>
                <a:spcPct val="95000"/>
              </a:lnSpc>
            </a:pPr>
            <a:r>
              <a:rPr lang="en-US" sz="1100" cap="all" baseline="0" dirty="0" err="1">
                <a:solidFill>
                  <a:schemeClr val="bg2"/>
                </a:solidFill>
              </a:rPr>
              <a:t>universitet</a:t>
            </a:r>
            <a:endParaRPr lang="en-US" sz="1100" cap="all" baseline="0" dirty="0">
              <a:solidFill>
                <a:schemeClr val="bg2"/>
              </a:solidFill>
            </a:endParaRPr>
          </a:p>
        </p:txBody>
      </p:sp>
      <p:sp>
        <p:nvSpPr>
          <p:cNvPr id="17" name="Line 13"/>
          <p:cNvSpPr>
            <a:spLocks noChangeShapeType="1"/>
          </p:cNvSpPr>
          <p:nvPr userDrawn="1"/>
        </p:nvSpPr>
        <p:spPr bwMode="auto">
          <a:xfrm>
            <a:off x="358775" y="2775600"/>
            <a:ext cx="1403350" cy="0"/>
          </a:xfrm>
          <a:prstGeom prst="line">
            <a:avLst/>
          </a:prstGeom>
          <a:noFill/>
          <a:ln w="1778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AF94A8-4A13-44AB-B4C1-526BECB1EFCA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5" name="SD_FLD_Title"/>
          <p:cNvSpPr txBox="1">
            <a:spLocks noChangeArrowheads="1"/>
          </p:cNvSpPr>
          <p:nvPr userDrawn="1"/>
        </p:nvSpPr>
        <p:spPr bwMode="auto">
          <a:xfrm>
            <a:off x="4767263" y="554038"/>
            <a:ext cx="2609850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6" name="SD_FLD_AuthorName"/>
          <p:cNvSpPr txBox="1">
            <a:spLocks noChangeArrowheads="1"/>
          </p:cNvSpPr>
          <p:nvPr userDrawn="1"/>
        </p:nvSpPr>
        <p:spPr bwMode="auto">
          <a:xfrm>
            <a:off x="4767263" y="682625"/>
            <a:ext cx="2609850" cy="14446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7" name="SD_FLD_AuthorTitle"/>
          <p:cNvSpPr txBox="1">
            <a:spLocks noChangeArrowheads="1"/>
          </p:cNvSpPr>
          <p:nvPr userDrawn="1"/>
        </p:nvSpPr>
        <p:spPr bwMode="auto">
          <a:xfrm>
            <a:off x="4767263" y="811213"/>
            <a:ext cx="2609850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8" name="SD_FLD_Date"/>
          <p:cNvSpPr txBox="1">
            <a:spLocks noChangeArrowheads="1"/>
          </p:cNvSpPr>
          <p:nvPr userDrawn="1"/>
        </p:nvSpPr>
        <p:spPr bwMode="auto">
          <a:xfrm>
            <a:off x="7556500" y="554038"/>
            <a:ext cx="1223963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r>
              <a:rPr lang="en-US" sz="900" cap="all" baseline="0">
                <a:solidFill>
                  <a:schemeClr val="bg2"/>
                </a:solidFill>
              </a:rPr>
              <a:t>20 DECEMBER, 2008</a:t>
            </a: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10" name="SD_FLD_SubEntity"/>
          <p:cNvSpPr txBox="1">
            <a:spLocks noChangeArrowheads="1"/>
          </p:cNvSpPr>
          <p:nvPr userDrawn="1"/>
        </p:nvSpPr>
        <p:spPr bwMode="auto">
          <a:xfrm>
            <a:off x="1120775" y="723900"/>
            <a:ext cx="2041525" cy="4953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95000"/>
              </a:lnSpc>
            </a:pPr>
            <a:endParaRPr lang="en-US" sz="800" cap="all" baseline="0">
              <a:solidFill>
                <a:schemeClr val="bg2"/>
              </a:solidFill>
            </a:endParaRPr>
          </a:p>
        </p:txBody>
      </p:sp>
      <p:sp>
        <p:nvSpPr>
          <p:cNvPr id="12" name="SD_FLD_MainEntity"/>
          <p:cNvSpPr txBox="1">
            <a:spLocks noChangeArrowheads="1"/>
          </p:cNvSpPr>
          <p:nvPr userDrawn="1"/>
        </p:nvSpPr>
        <p:spPr bwMode="auto">
          <a:xfrm>
            <a:off x="1120775" y="187325"/>
            <a:ext cx="2041525" cy="4953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>
              <a:lnSpc>
                <a:spcPct val="95000"/>
              </a:lnSpc>
            </a:pPr>
            <a:r>
              <a:rPr lang="en-US" sz="1100" cap="all" baseline="0" dirty="0">
                <a:solidFill>
                  <a:schemeClr val="bg2"/>
                </a:solidFill>
              </a:rPr>
              <a:t>Aarhus</a:t>
            </a:r>
          </a:p>
          <a:p>
            <a:pPr>
              <a:lnSpc>
                <a:spcPct val="95000"/>
              </a:lnSpc>
            </a:pPr>
            <a:r>
              <a:rPr lang="en-US" sz="1100" cap="all" baseline="0" dirty="0" err="1">
                <a:solidFill>
                  <a:schemeClr val="bg2"/>
                </a:solidFill>
              </a:rPr>
              <a:t>universitet</a:t>
            </a:r>
            <a:endParaRPr lang="en-US" sz="1100" cap="all" baseline="0" dirty="0">
              <a:solidFill>
                <a:schemeClr val="bg2"/>
              </a:solidFill>
            </a:endParaRPr>
          </a:p>
        </p:txBody>
      </p:sp>
      <p:sp>
        <p:nvSpPr>
          <p:cNvPr id="11" name="Line 13"/>
          <p:cNvSpPr>
            <a:spLocks noChangeShapeType="1"/>
          </p:cNvSpPr>
          <p:nvPr userDrawn="1"/>
        </p:nvSpPr>
        <p:spPr bwMode="auto">
          <a:xfrm>
            <a:off x="358775" y="2775600"/>
            <a:ext cx="1403350" cy="0"/>
          </a:xfrm>
          <a:prstGeom prst="line">
            <a:avLst/>
          </a:prstGeom>
          <a:noFill/>
          <a:ln w="1778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3FF094-20C4-403D-864D-9E59AE1A2C16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3" name="SD_FLD_Title"/>
          <p:cNvSpPr txBox="1">
            <a:spLocks noChangeArrowheads="1"/>
          </p:cNvSpPr>
          <p:nvPr userDrawn="1"/>
        </p:nvSpPr>
        <p:spPr bwMode="auto">
          <a:xfrm>
            <a:off x="4767263" y="554038"/>
            <a:ext cx="2609850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4" name="SD_FLD_AuthorName"/>
          <p:cNvSpPr txBox="1">
            <a:spLocks noChangeArrowheads="1"/>
          </p:cNvSpPr>
          <p:nvPr userDrawn="1"/>
        </p:nvSpPr>
        <p:spPr bwMode="auto">
          <a:xfrm>
            <a:off x="4767263" y="682625"/>
            <a:ext cx="2609850" cy="14446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5" name="SD_FLD_AuthorTitle"/>
          <p:cNvSpPr txBox="1">
            <a:spLocks noChangeArrowheads="1"/>
          </p:cNvSpPr>
          <p:nvPr userDrawn="1"/>
        </p:nvSpPr>
        <p:spPr bwMode="auto">
          <a:xfrm>
            <a:off x="4767263" y="811213"/>
            <a:ext cx="2609850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6" name="SD_FLD_Date"/>
          <p:cNvSpPr txBox="1">
            <a:spLocks noChangeArrowheads="1"/>
          </p:cNvSpPr>
          <p:nvPr userDrawn="1"/>
        </p:nvSpPr>
        <p:spPr bwMode="auto">
          <a:xfrm>
            <a:off x="7556500" y="554038"/>
            <a:ext cx="1223963" cy="14446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</a:pPr>
            <a:endParaRPr lang="en-US" sz="900" cap="all" baseline="0" dirty="0">
              <a:solidFill>
                <a:schemeClr val="bg2"/>
              </a:solidFill>
            </a:endParaRPr>
          </a:p>
        </p:txBody>
      </p:sp>
      <p:sp>
        <p:nvSpPr>
          <p:cNvPr id="8" name="SD_FLD_SubEntity"/>
          <p:cNvSpPr txBox="1">
            <a:spLocks noChangeArrowheads="1"/>
          </p:cNvSpPr>
          <p:nvPr userDrawn="1"/>
        </p:nvSpPr>
        <p:spPr bwMode="auto">
          <a:xfrm>
            <a:off x="1120775" y="723900"/>
            <a:ext cx="2041525" cy="4953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95000"/>
              </a:lnSpc>
            </a:pPr>
            <a:endParaRPr lang="en-US" sz="800" cap="all" baseline="0">
              <a:solidFill>
                <a:schemeClr val="bg2"/>
              </a:solidFill>
            </a:endParaRPr>
          </a:p>
          <a:p>
            <a:pPr>
              <a:lnSpc>
                <a:spcPct val="95000"/>
              </a:lnSpc>
            </a:pPr>
            <a:endParaRPr lang="en-US" sz="800" cap="all" baseline="0">
              <a:solidFill>
                <a:schemeClr val="bg2"/>
              </a:solidFill>
            </a:endParaRPr>
          </a:p>
        </p:txBody>
      </p:sp>
      <p:sp>
        <p:nvSpPr>
          <p:cNvPr id="9" name="SD_FLD_MainEntity"/>
          <p:cNvSpPr txBox="1">
            <a:spLocks noChangeArrowheads="1"/>
          </p:cNvSpPr>
          <p:nvPr userDrawn="1"/>
        </p:nvSpPr>
        <p:spPr bwMode="auto">
          <a:xfrm>
            <a:off x="1120775" y="187325"/>
            <a:ext cx="2041525" cy="4953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>
              <a:lnSpc>
                <a:spcPct val="95000"/>
              </a:lnSpc>
            </a:pPr>
            <a:r>
              <a:rPr lang="en-US" sz="1100" cap="all" baseline="0" dirty="0">
                <a:solidFill>
                  <a:schemeClr val="bg2"/>
                </a:solidFill>
              </a:rPr>
              <a:t>Aarhus</a:t>
            </a:r>
          </a:p>
          <a:p>
            <a:pPr>
              <a:lnSpc>
                <a:spcPct val="95000"/>
              </a:lnSpc>
            </a:pPr>
            <a:r>
              <a:rPr lang="en-US" sz="1100" cap="all" baseline="0" dirty="0" err="1">
                <a:solidFill>
                  <a:schemeClr val="bg2"/>
                </a:solidFill>
              </a:rPr>
              <a:t>universitet</a:t>
            </a:r>
            <a:endParaRPr lang="en-US" sz="1100" cap="all" baseline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1620000"/>
            <a:ext cx="84216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a-DK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2937599"/>
            <a:ext cx="8421688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6863" y="6245225"/>
            <a:ext cx="21336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2000"/>
              </a:lnSpc>
              <a:buFontTx/>
              <a:buNone/>
              <a:defRPr sz="900">
                <a:solidFill>
                  <a:schemeClr val="bg2"/>
                </a:solidFill>
              </a:defRPr>
            </a:lvl1pPr>
          </a:lstStyle>
          <a:p>
            <a:fld id="{13BB82A0-4A09-4C76-AC21-2D655CCCA5A6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7556500" y="358775"/>
            <a:ext cx="1223963" cy="714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 cap="all" baseline="0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4749800" y="358775"/>
            <a:ext cx="2627313" cy="714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 cap="all" baseline="0"/>
          </a:p>
        </p:txBody>
      </p:sp>
      <p:grpSp>
        <p:nvGrpSpPr>
          <p:cNvPr id="1045" name="Group 21"/>
          <p:cNvGrpSpPr>
            <a:grpSpLocks noChangeAspect="1"/>
          </p:cNvGrpSpPr>
          <p:nvPr/>
        </p:nvGrpSpPr>
        <p:grpSpPr bwMode="auto">
          <a:xfrm>
            <a:off x="358775" y="358775"/>
            <a:ext cx="590550" cy="295275"/>
            <a:chOff x="454" y="227"/>
            <a:chExt cx="384" cy="192"/>
          </a:xfrm>
        </p:grpSpPr>
        <p:sp>
          <p:nvSpPr>
            <p:cNvPr id="1046" name="Freeform 22"/>
            <p:cNvSpPr>
              <a:spLocks noChangeAspect="1"/>
            </p:cNvSpPr>
            <p:nvPr/>
          </p:nvSpPr>
          <p:spPr bwMode="auto">
            <a:xfrm>
              <a:off x="646" y="323"/>
              <a:ext cx="192" cy="96"/>
            </a:xfrm>
            <a:custGeom>
              <a:avLst/>
              <a:gdLst/>
              <a:ahLst/>
              <a:cxnLst>
                <a:cxn ang="0">
                  <a:pos x="8139" y="416"/>
                </a:cxn>
                <a:cxn ang="0">
                  <a:pos x="8033" y="1019"/>
                </a:cxn>
                <a:cxn ang="0">
                  <a:pos x="7841" y="1587"/>
                </a:cxn>
                <a:cxn ang="0">
                  <a:pos x="7571" y="2114"/>
                </a:cxn>
                <a:cxn ang="0">
                  <a:pos x="7231" y="2594"/>
                </a:cxn>
                <a:cxn ang="0">
                  <a:pos x="6827" y="3019"/>
                </a:cxn>
                <a:cxn ang="0">
                  <a:pos x="6365" y="3382"/>
                </a:cxn>
                <a:cxn ang="0">
                  <a:pos x="5853" y="3677"/>
                </a:cxn>
                <a:cxn ang="0">
                  <a:pos x="5297" y="3896"/>
                </a:cxn>
                <a:cxn ang="0">
                  <a:pos x="4703" y="4033"/>
                </a:cxn>
                <a:cxn ang="0">
                  <a:pos x="4080" y="4080"/>
                </a:cxn>
                <a:cxn ang="0">
                  <a:pos x="3460" y="4033"/>
                </a:cxn>
                <a:cxn ang="0">
                  <a:pos x="2868" y="3896"/>
                </a:cxn>
                <a:cxn ang="0">
                  <a:pos x="2313" y="3677"/>
                </a:cxn>
                <a:cxn ang="0">
                  <a:pos x="1800" y="3382"/>
                </a:cxn>
                <a:cxn ang="0">
                  <a:pos x="1338" y="3019"/>
                </a:cxn>
                <a:cxn ang="0">
                  <a:pos x="933" y="2594"/>
                </a:cxn>
                <a:cxn ang="0">
                  <a:pos x="592" y="2114"/>
                </a:cxn>
                <a:cxn ang="0">
                  <a:pos x="321" y="1587"/>
                </a:cxn>
                <a:cxn ang="0">
                  <a:pos x="129" y="1019"/>
                </a:cxn>
                <a:cxn ang="0">
                  <a:pos x="21" y="416"/>
                </a:cxn>
                <a:cxn ang="0">
                  <a:pos x="2040" y="0"/>
                </a:cxn>
                <a:cxn ang="0">
                  <a:pos x="2064" y="309"/>
                </a:cxn>
                <a:cxn ang="0">
                  <a:pos x="2133" y="604"/>
                </a:cxn>
                <a:cxn ang="0">
                  <a:pos x="2243" y="881"/>
                </a:cxn>
                <a:cxn ang="0">
                  <a:pos x="2391" y="1137"/>
                </a:cxn>
                <a:cxn ang="0">
                  <a:pos x="2572" y="1369"/>
                </a:cxn>
                <a:cxn ang="0">
                  <a:pos x="2786" y="1572"/>
                </a:cxn>
                <a:cxn ang="0">
                  <a:pos x="3025" y="1743"/>
                </a:cxn>
                <a:cxn ang="0">
                  <a:pos x="3290" y="1879"/>
                </a:cxn>
                <a:cxn ang="0">
                  <a:pos x="3573" y="1976"/>
                </a:cxn>
                <a:cxn ang="0">
                  <a:pos x="3873" y="2030"/>
                </a:cxn>
                <a:cxn ang="0">
                  <a:pos x="4186" y="2037"/>
                </a:cxn>
                <a:cxn ang="0">
                  <a:pos x="4492" y="1998"/>
                </a:cxn>
                <a:cxn ang="0">
                  <a:pos x="4784" y="1916"/>
                </a:cxn>
                <a:cxn ang="0">
                  <a:pos x="5054" y="1792"/>
                </a:cxn>
                <a:cxn ang="0">
                  <a:pos x="5303" y="1632"/>
                </a:cxn>
                <a:cxn ang="0">
                  <a:pos x="5524" y="1439"/>
                </a:cxn>
                <a:cxn ang="0">
                  <a:pos x="5716" y="1217"/>
                </a:cxn>
                <a:cxn ang="0">
                  <a:pos x="5875" y="969"/>
                </a:cxn>
                <a:cxn ang="0">
                  <a:pos x="5997" y="699"/>
                </a:cxn>
                <a:cxn ang="0">
                  <a:pos x="6079" y="409"/>
                </a:cxn>
                <a:cxn ang="0">
                  <a:pos x="6118" y="104"/>
                </a:cxn>
              </a:cxnLst>
              <a:rect l="0" t="0" r="r" b="b"/>
              <a:pathLst>
                <a:path w="8160" h="4080">
                  <a:moveTo>
                    <a:pt x="8160" y="0"/>
                  </a:moveTo>
                  <a:lnTo>
                    <a:pt x="8155" y="209"/>
                  </a:lnTo>
                  <a:lnTo>
                    <a:pt x="8139" y="416"/>
                  </a:lnTo>
                  <a:lnTo>
                    <a:pt x="8113" y="620"/>
                  </a:lnTo>
                  <a:lnTo>
                    <a:pt x="8077" y="821"/>
                  </a:lnTo>
                  <a:lnTo>
                    <a:pt x="8033" y="1019"/>
                  </a:lnTo>
                  <a:lnTo>
                    <a:pt x="7977" y="1212"/>
                  </a:lnTo>
                  <a:lnTo>
                    <a:pt x="7913" y="1401"/>
                  </a:lnTo>
                  <a:lnTo>
                    <a:pt x="7841" y="1587"/>
                  </a:lnTo>
                  <a:lnTo>
                    <a:pt x="7759" y="1768"/>
                  </a:lnTo>
                  <a:lnTo>
                    <a:pt x="7669" y="1943"/>
                  </a:lnTo>
                  <a:lnTo>
                    <a:pt x="7571" y="2114"/>
                  </a:lnTo>
                  <a:lnTo>
                    <a:pt x="7465" y="2280"/>
                  </a:lnTo>
                  <a:lnTo>
                    <a:pt x="7352" y="2440"/>
                  </a:lnTo>
                  <a:lnTo>
                    <a:pt x="7231" y="2594"/>
                  </a:lnTo>
                  <a:lnTo>
                    <a:pt x="7103" y="2742"/>
                  </a:lnTo>
                  <a:lnTo>
                    <a:pt x="6968" y="2884"/>
                  </a:lnTo>
                  <a:lnTo>
                    <a:pt x="6827" y="3019"/>
                  </a:lnTo>
                  <a:lnTo>
                    <a:pt x="6679" y="3148"/>
                  </a:lnTo>
                  <a:lnTo>
                    <a:pt x="6525" y="3268"/>
                  </a:lnTo>
                  <a:lnTo>
                    <a:pt x="6365" y="3382"/>
                  </a:lnTo>
                  <a:lnTo>
                    <a:pt x="6200" y="3488"/>
                  </a:lnTo>
                  <a:lnTo>
                    <a:pt x="6028" y="3586"/>
                  </a:lnTo>
                  <a:lnTo>
                    <a:pt x="5853" y="3677"/>
                  </a:lnTo>
                  <a:lnTo>
                    <a:pt x="5671" y="3759"/>
                  </a:lnTo>
                  <a:lnTo>
                    <a:pt x="5487" y="3832"/>
                  </a:lnTo>
                  <a:lnTo>
                    <a:pt x="5297" y="3896"/>
                  </a:lnTo>
                  <a:lnTo>
                    <a:pt x="5103" y="3951"/>
                  </a:lnTo>
                  <a:lnTo>
                    <a:pt x="4905" y="3997"/>
                  </a:lnTo>
                  <a:lnTo>
                    <a:pt x="4703" y="4033"/>
                  </a:lnTo>
                  <a:lnTo>
                    <a:pt x="4499" y="4059"/>
                  </a:lnTo>
                  <a:lnTo>
                    <a:pt x="4291" y="4075"/>
                  </a:lnTo>
                  <a:lnTo>
                    <a:pt x="4080" y="4080"/>
                  </a:lnTo>
                  <a:lnTo>
                    <a:pt x="3871" y="4075"/>
                  </a:lnTo>
                  <a:lnTo>
                    <a:pt x="3664" y="4059"/>
                  </a:lnTo>
                  <a:lnTo>
                    <a:pt x="3460" y="4033"/>
                  </a:lnTo>
                  <a:lnTo>
                    <a:pt x="3259" y="3997"/>
                  </a:lnTo>
                  <a:lnTo>
                    <a:pt x="3062" y="3951"/>
                  </a:lnTo>
                  <a:lnTo>
                    <a:pt x="2868" y="3896"/>
                  </a:lnTo>
                  <a:lnTo>
                    <a:pt x="2679" y="3832"/>
                  </a:lnTo>
                  <a:lnTo>
                    <a:pt x="2494" y="3759"/>
                  </a:lnTo>
                  <a:lnTo>
                    <a:pt x="2313" y="3677"/>
                  </a:lnTo>
                  <a:lnTo>
                    <a:pt x="2137" y="3586"/>
                  </a:lnTo>
                  <a:lnTo>
                    <a:pt x="1967" y="3488"/>
                  </a:lnTo>
                  <a:lnTo>
                    <a:pt x="1800" y="3382"/>
                  </a:lnTo>
                  <a:lnTo>
                    <a:pt x="1640" y="3268"/>
                  </a:lnTo>
                  <a:lnTo>
                    <a:pt x="1486" y="3148"/>
                  </a:lnTo>
                  <a:lnTo>
                    <a:pt x="1338" y="3019"/>
                  </a:lnTo>
                  <a:lnTo>
                    <a:pt x="1196" y="2884"/>
                  </a:lnTo>
                  <a:lnTo>
                    <a:pt x="1061" y="2742"/>
                  </a:lnTo>
                  <a:lnTo>
                    <a:pt x="933" y="2594"/>
                  </a:lnTo>
                  <a:lnTo>
                    <a:pt x="812" y="2440"/>
                  </a:lnTo>
                  <a:lnTo>
                    <a:pt x="698" y="2280"/>
                  </a:lnTo>
                  <a:lnTo>
                    <a:pt x="592" y="2114"/>
                  </a:lnTo>
                  <a:lnTo>
                    <a:pt x="493" y="1943"/>
                  </a:lnTo>
                  <a:lnTo>
                    <a:pt x="403" y="1768"/>
                  </a:lnTo>
                  <a:lnTo>
                    <a:pt x="321" y="1587"/>
                  </a:lnTo>
                  <a:lnTo>
                    <a:pt x="248" y="1401"/>
                  </a:lnTo>
                  <a:lnTo>
                    <a:pt x="184" y="1212"/>
                  </a:lnTo>
                  <a:lnTo>
                    <a:pt x="129" y="1019"/>
                  </a:lnTo>
                  <a:lnTo>
                    <a:pt x="83" y="821"/>
                  </a:lnTo>
                  <a:lnTo>
                    <a:pt x="47" y="620"/>
                  </a:lnTo>
                  <a:lnTo>
                    <a:pt x="21" y="416"/>
                  </a:lnTo>
                  <a:lnTo>
                    <a:pt x="5" y="209"/>
                  </a:lnTo>
                  <a:lnTo>
                    <a:pt x="0" y="0"/>
                  </a:lnTo>
                  <a:lnTo>
                    <a:pt x="2040" y="0"/>
                  </a:lnTo>
                  <a:lnTo>
                    <a:pt x="2043" y="104"/>
                  </a:lnTo>
                  <a:lnTo>
                    <a:pt x="2051" y="207"/>
                  </a:lnTo>
                  <a:lnTo>
                    <a:pt x="2064" y="309"/>
                  </a:lnTo>
                  <a:lnTo>
                    <a:pt x="2082" y="409"/>
                  </a:lnTo>
                  <a:lnTo>
                    <a:pt x="2105" y="507"/>
                  </a:lnTo>
                  <a:lnTo>
                    <a:pt x="2133" y="604"/>
                  </a:lnTo>
                  <a:lnTo>
                    <a:pt x="2164" y="699"/>
                  </a:lnTo>
                  <a:lnTo>
                    <a:pt x="2201" y="791"/>
                  </a:lnTo>
                  <a:lnTo>
                    <a:pt x="2243" y="881"/>
                  </a:lnTo>
                  <a:lnTo>
                    <a:pt x="2288" y="969"/>
                  </a:lnTo>
                  <a:lnTo>
                    <a:pt x="2337" y="1055"/>
                  </a:lnTo>
                  <a:lnTo>
                    <a:pt x="2391" y="1137"/>
                  </a:lnTo>
                  <a:lnTo>
                    <a:pt x="2448" y="1217"/>
                  </a:lnTo>
                  <a:lnTo>
                    <a:pt x="2508" y="1294"/>
                  </a:lnTo>
                  <a:lnTo>
                    <a:pt x="2572" y="1369"/>
                  </a:lnTo>
                  <a:lnTo>
                    <a:pt x="2641" y="1439"/>
                  </a:lnTo>
                  <a:lnTo>
                    <a:pt x="2711" y="1508"/>
                  </a:lnTo>
                  <a:lnTo>
                    <a:pt x="2786" y="1572"/>
                  </a:lnTo>
                  <a:lnTo>
                    <a:pt x="2863" y="1632"/>
                  </a:lnTo>
                  <a:lnTo>
                    <a:pt x="2943" y="1689"/>
                  </a:lnTo>
                  <a:lnTo>
                    <a:pt x="3025" y="1743"/>
                  </a:lnTo>
                  <a:lnTo>
                    <a:pt x="3111" y="1792"/>
                  </a:lnTo>
                  <a:lnTo>
                    <a:pt x="3199" y="1838"/>
                  </a:lnTo>
                  <a:lnTo>
                    <a:pt x="3290" y="1879"/>
                  </a:lnTo>
                  <a:lnTo>
                    <a:pt x="3381" y="1916"/>
                  </a:lnTo>
                  <a:lnTo>
                    <a:pt x="3476" y="1948"/>
                  </a:lnTo>
                  <a:lnTo>
                    <a:pt x="3573" y="1976"/>
                  </a:lnTo>
                  <a:lnTo>
                    <a:pt x="3671" y="1998"/>
                  </a:lnTo>
                  <a:lnTo>
                    <a:pt x="3771" y="2017"/>
                  </a:lnTo>
                  <a:lnTo>
                    <a:pt x="3873" y="2030"/>
                  </a:lnTo>
                  <a:lnTo>
                    <a:pt x="3976" y="2037"/>
                  </a:lnTo>
                  <a:lnTo>
                    <a:pt x="4080" y="2040"/>
                  </a:lnTo>
                  <a:lnTo>
                    <a:pt x="4186" y="2037"/>
                  </a:lnTo>
                  <a:lnTo>
                    <a:pt x="4289" y="2030"/>
                  </a:lnTo>
                  <a:lnTo>
                    <a:pt x="4392" y="2017"/>
                  </a:lnTo>
                  <a:lnTo>
                    <a:pt x="4492" y="1998"/>
                  </a:lnTo>
                  <a:lnTo>
                    <a:pt x="4591" y="1976"/>
                  </a:lnTo>
                  <a:lnTo>
                    <a:pt x="4688" y="1948"/>
                  </a:lnTo>
                  <a:lnTo>
                    <a:pt x="4784" y="1916"/>
                  </a:lnTo>
                  <a:lnTo>
                    <a:pt x="4876" y="1879"/>
                  </a:lnTo>
                  <a:lnTo>
                    <a:pt x="4966" y="1838"/>
                  </a:lnTo>
                  <a:lnTo>
                    <a:pt x="5054" y="1792"/>
                  </a:lnTo>
                  <a:lnTo>
                    <a:pt x="5140" y="1743"/>
                  </a:lnTo>
                  <a:lnTo>
                    <a:pt x="5222" y="1689"/>
                  </a:lnTo>
                  <a:lnTo>
                    <a:pt x="5303" y="1632"/>
                  </a:lnTo>
                  <a:lnTo>
                    <a:pt x="5379" y="1572"/>
                  </a:lnTo>
                  <a:lnTo>
                    <a:pt x="5454" y="1508"/>
                  </a:lnTo>
                  <a:lnTo>
                    <a:pt x="5524" y="1439"/>
                  </a:lnTo>
                  <a:lnTo>
                    <a:pt x="5592" y="1369"/>
                  </a:lnTo>
                  <a:lnTo>
                    <a:pt x="5656" y="1294"/>
                  </a:lnTo>
                  <a:lnTo>
                    <a:pt x="5716" y="1217"/>
                  </a:lnTo>
                  <a:lnTo>
                    <a:pt x="5773" y="1137"/>
                  </a:lnTo>
                  <a:lnTo>
                    <a:pt x="5826" y="1055"/>
                  </a:lnTo>
                  <a:lnTo>
                    <a:pt x="5875" y="969"/>
                  </a:lnTo>
                  <a:lnTo>
                    <a:pt x="5920" y="881"/>
                  </a:lnTo>
                  <a:lnTo>
                    <a:pt x="5961" y="791"/>
                  </a:lnTo>
                  <a:lnTo>
                    <a:pt x="5997" y="699"/>
                  </a:lnTo>
                  <a:lnTo>
                    <a:pt x="6029" y="604"/>
                  </a:lnTo>
                  <a:lnTo>
                    <a:pt x="6057" y="507"/>
                  </a:lnTo>
                  <a:lnTo>
                    <a:pt x="6079" y="409"/>
                  </a:lnTo>
                  <a:lnTo>
                    <a:pt x="6097" y="309"/>
                  </a:lnTo>
                  <a:lnTo>
                    <a:pt x="6110" y="207"/>
                  </a:lnTo>
                  <a:lnTo>
                    <a:pt x="6118" y="104"/>
                  </a:lnTo>
                  <a:lnTo>
                    <a:pt x="6120" y="0"/>
                  </a:lnTo>
                  <a:lnTo>
                    <a:pt x="816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a-DK" cap="all" baseline="0"/>
            </a:p>
          </p:txBody>
        </p:sp>
        <p:sp>
          <p:nvSpPr>
            <p:cNvPr id="1047" name="Freeform 23"/>
            <p:cNvSpPr>
              <a:spLocks noChangeAspect="1"/>
            </p:cNvSpPr>
            <p:nvPr/>
          </p:nvSpPr>
          <p:spPr bwMode="auto">
            <a:xfrm>
              <a:off x="454" y="227"/>
              <a:ext cx="192" cy="192"/>
            </a:xfrm>
            <a:custGeom>
              <a:avLst/>
              <a:gdLst/>
              <a:ahLst/>
              <a:cxnLst>
                <a:cxn ang="0">
                  <a:pos x="2878" y="8160"/>
                </a:cxn>
                <a:cxn ang="0">
                  <a:pos x="0" y="8160"/>
                </a:cxn>
                <a:cxn ang="0">
                  <a:pos x="8160" y="0"/>
                </a:cxn>
                <a:cxn ang="0">
                  <a:pos x="8160" y="2892"/>
                </a:cxn>
                <a:cxn ang="0">
                  <a:pos x="2878" y="8160"/>
                </a:cxn>
              </a:cxnLst>
              <a:rect l="0" t="0" r="r" b="b"/>
              <a:pathLst>
                <a:path w="8160" h="8160">
                  <a:moveTo>
                    <a:pt x="2878" y="8160"/>
                  </a:moveTo>
                  <a:lnTo>
                    <a:pt x="0" y="8160"/>
                  </a:lnTo>
                  <a:lnTo>
                    <a:pt x="8160" y="0"/>
                  </a:lnTo>
                  <a:lnTo>
                    <a:pt x="8160" y="2892"/>
                  </a:lnTo>
                  <a:lnTo>
                    <a:pt x="2878" y="816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a-DK" cap="all" baseline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ftr="0" dt="0"/>
  <p:txStyles>
    <p:titleStyle>
      <a:lvl1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 cap="all" baseline="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U Passata" pitchFamily="34" charset="0"/>
        </a:defRPr>
      </a:lvl2pPr>
      <a:lvl3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U Passata" pitchFamily="34" charset="0"/>
        </a:defRPr>
      </a:lvl3pPr>
      <a:lvl4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U Passata" pitchFamily="34" charset="0"/>
        </a:defRPr>
      </a:lvl4pPr>
      <a:lvl5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U Passata" pitchFamily="34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U Passata" pitchFamily="34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U Passata" pitchFamily="34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U Passata" pitchFamily="34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U Passata" pitchFamily="34" charset="0"/>
        </a:defRPr>
      </a:lvl9pPr>
    </p:titleStyle>
    <p:bodyStyle>
      <a:lvl1pPr marL="174625" indent="-174625" algn="l" rtl="0" eaLnBrk="1" fontAlgn="base" hangingPunct="1">
        <a:lnSpc>
          <a:spcPts val="2100"/>
        </a:lnSpc>
        <a:spcBef>
          <a:spcPct val="0"/>
        </a:spcBef>
        <a:spcAft>
          <a:spcPct val="0"/>
        </a:spcAft>
        <a:buFont typeface="AU Passata" pitchFamily="34" charset="0"/>
        <a:buChar char="›"/>
        <a:defRPr>
          <a:solidFill>
            <a:schemeClr val="bg2"/>
          </a:solidFill>
          <a:latin typeface="+mn-lt"/>
          <a:ea typeface="+mn-ea"/>
          <a:cs typeface="+mn-cs"/>
        </a:defRPr>
      </a:lvl1pPr>
      <a:lvl2pPr marL="360363" indent="-184150" algn="l" rtl="0" eaLnBrk="1" fontAlgn="base" hangingPunct="1">
        <a:lnSpc>
          <a:spcPct val="101000"/>
        </a:lnSpc>
        <a:spcBef>
          <a:spcPct val="0"/>
        </a:spcBef>
        <a:spcAft>
          <a:spcPct val="0"/>
        </a:spcAft>
        <a:buFont typeface="AU Passata" pitchFamily="34" charset="0"/>
        <a:buChar char="›"/>
        <a:defRPr sz="1400">
          <a:solidFill>
            <a:schemeClr val="bg2"/>
          </a:solidFill>
          <a:latin typeface="+mn-lt"/>
        </a:defRPr>
      </a:lvl2pPr>
      <a:lvl3pPr marL="544513" indent="-182563" algn="l" rtl="0" eaLnBrk="1" fontAlgn="base" hangingPunct="1">
        <a:lnSpc>
          <a:spcPct val="97000"/>
        </a:lnSpc>
        <a:spcBef>
          <a:spcPct val="20000"/>
        </a:spcBef>
        <a:spcAft>
          <a:spcPct val="0"/>
        </a:spcAft>
        <a:buFont typeface="AU Passata" pitchFamily="34" charset="0"/>
        <a:buChar char="›"/>
        <a:defRPr sz="1200">
          <a:solidFill>
            <a:schemeClr val="bg2"/>
          </a:solidFill>
          <a:latin typeface="+mn-lt"/>
        </a:defRPr>
      </a:lvl3pPr>
      <a:lvl4pPr marL="711200" indent="-165100" algn="l" rtl="0" eaLnBrk="1" fontAlgn="base" hangingPunct="1">
        <a:spcBef>
          <a:spcPct val="20000"/>
        </a:spcBef>
        <a:spcAft>
          <a:spcPct val="0"/>
        </a:spcAft>
        <a:buFont typeface="AU Passata" pitchFamily="34" charset="0"/>
        <a:buChar char="›"/>
        <a:defRPr sz="1200">
          <a:solidFill>
            <a:schemeClr val="bg2"/>
          </a:solidFill>
          <a:latin typeface="+mn-lt"/>
        </a:defRPr>
      </a:lvl4pPr>
      <a:lvl5pPr marL="895350" indent="-176213" algn="l" rtl="0" eaLnBrk="1" fontAlgn="base" hangingPunct="1">
        <a:spcBef>
          <a:spcPct val="20000"/>
        </a:spcBef>
        <a:spcAft>
          <a:spcPct val="0"/>
        </a:spcAft>
        <a:buFont typeface="AU Passata" pitchFamily="34" charset="0"/>
        <a:buChar char="›"/>
        <a:defRPr sz="1200">
          <a:solidFill>
            <a:schemeClr val="bg2"/>
          </a:solidFill>
          <a:latin typeface="+mn-lt"/>
        </a:defRPr>
      </a:lvl5pPr>
      <a:lvl6pPr marL="1352550" indent="-176213" algn="l" rtl="0" eaLnBrk="1" fontAlgn="base" hangingPunct="1">
        <a:spcBef>
          <a:spcPct val="20000"/>
        </a:spcBef>
        <a:spcAft>
          <a:spcPct val="0"/>
        </a:spcAft>
        <a:buFont typeface="AU Passata" pitchFamily="34" charset="0"/>
        <a:buChar char="›"/>
        <a:defRPr sz="1200">
          <a:solidFill>
            <a:schemeClr val="bg2"/>
          </a:solidFill>
          <a:latin typeface="+mn-lt"/>
        </a:defRPr>
      </a:lvl6pPr>
      <a:lvl7pPr marL="1809750" indent="-176213" algn="l" rtl="0" eaLnBrk="1" fontAlgn="base" hangingPunct="1">
        <a:spcBef>
          <a:spcPct val="20000"/>
        </a:spcBef>
        <a:spcAft>
          <a:spcPct val="0"/>
        </a:spcAft>
        <a:buFont typeface="AU Passata" pitchFamily="34" charset="0"/>
        <a:buChar char="›"/>
        <a:defRPr sz="1200">
          <a:solidFill>
            <a:schemeClr val="bg2"/>
          </a:solidFill>
          <a:latin typeface="+mn-lt"/>
        </a:defRPr>
      </a:lvl7pPr>
      <a:lvl8pPr marL="2266950" indent="-176213" algn="l" rtl="0" eaLnBrk="1" fontAlgn="base" hangingPunct="1">
        <a:spcBef>
          <a:spcPct val="20000"/>
        </a:spcBef>
        <a:spcAft>
          <a:spcPct val="0"/>
        </a:spcAft>
        <a:buFont typeface="AU Passata" pitchFamily="34" charset="0"/>
        <a:buChar char="›"/>
        <a:defRPr sz="1200">
          <a:solidFill>
            <a:schemeClr val="bg2"/>
          </a:solidFill>
          <a:latin typeface="+mn-lt"/>
        </a:defRPr>
      </a:lvl8pPr>
      <a:lvl9pPr marL="2724150" indent="-176213" algn="l" rtl="0" eaLnBrk="1" fontAlgn="base" hangingPunct="1">
        <a:spcBef>
          <a:spcPct val="20000"/>
        </a:spcBef>
        <a:spcAft>
          <a:spcPct val="0"/>
        </a:spcAft>
        <a:buFont typeface="AU Passata" pitchFamily="34" charset="0"/>
        <a:buChar char="›"/>
        <a:defRPr sz="1200">
          <a:solidFill>
            <a:schemeClr val="bg2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58775" y="1412776"/>
            <a:ext cx="8421688" cy="1156549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da-DK" b="1" dirty="0"/>
              <a:t>Tvang ved behandling af varigt inhabile</a:t>
            </a:r>
            <a:endParaRPr lang="da-DK" b="1" i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i="1" dirty="0"/>
              <a:t>Af lektor ph.d., </a:t>
            </a:r>
            <a:r>
              <a:rPr lang="da-DK" i="1" dirty="0" err="1"/>
              <a:t>caroline</a:t>
            </a:r>
            <a:r>
              <a:rPr lang="da-DK" i="1" dirty="0"/>
              <a:t> </a:t>
            </a:r>
            <a:r>
              <a:rPr lang="da-DK" i="1" dirty="0" err="1"/>
              <a:t>adolphsen</a:t>
            </a:r>
            <a:endParaRPr lang="da-DK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139700"/>
          </a:xfrm>
        </p:spPr>
        <p:txBody>
          <a:bodyPr/>
          <a:lstStyle/>
          <a:p>
            <a:fld id="{4A778A20-C4FB-4A5D-BA56-B6F7BCAF0113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3C44D8-B34D-C048-B5B6-0E84B13E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Lige hurtig opdatering: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71309B8-12CD-7B49-A3D6-A6393F84E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da-DK" sz="2400" b="1" dirty="0"/>
              <a:t>Patienten er varigt inhabil og modsætter sig i ‘ord eller handling’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endParaRPr lang="da-DK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da-DK" sz="2400" b="1" i="1" dirty="0">
                <a:solidFill>
                  <a:srgbClr val="FF0000"/>
                </a:solidFill>
              </a:rPr>
              <a:t>Væsentlig forringelse </a:t>
            </a:r>
            <a:r>
              <a:rPr lang="da-DK" sz="2400" b="1" dirty="0"/>
              <a:t>og </a:t>
            </a:r>
            <a:r>
              <a:rPr lang="da-DK" sz="2400" b="1" i="1" dirty="0">
                <a:solidFill>
                  <a:srgbClr val="FF0000"/>
                </a:solidFill>
              </a:rPr>
              <a:t>nødvendig</a:t>
            </a:r>
            <a:r>
              <a:rPr lang="da-DK" sz="2400" b="1" dirty="0"/>
              <a:t> for at forhindre denne væsentlige forringelse + </a:t>
            </a:r>
            <a:r>
              <a:rPr lang="da-DK" sz="2400" b="1" i="1" dirty="0">
                <a:solidFill>
                  <a:srgbClr val="FF0000"/>
                </a:solidFill>
              </a:rPr>
              <a:t>helhedsvurdering</a:t>
            </a:r>
            <a:r>
              <a:rPr lang="da-DK" sz="2400" b="1" dirty="0"/>
              <a:t>  ‘bedste løsning’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None/>
            </a:pPr>
            <a:endParaRPr lang="da-DK" sz="2400" b="1" dirty="0"/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</a:pPr>
            <a:r>
              <a:rPr lang="da-DK" sz="2400" b="1" dirty="0"/>
              <a:t>Der træffes en afgørelse af en læge/tandlæge med samtykke </a:t>
            </a:r>
            <a:r>
              <a:rPr lang="da-DK" sz="2400" b="1"/>
              <a:t>fra værge/nærmeste </a:t>
            </a:r>
            <a:r>
              <a:rPr lang="da-DK" sz="2400" b="1" dirty="0"/>
              <a:t>pårørende (</a:t>
            </a:r>
            <a:r>
              <a:rPr lang="da-DK" sz="2400" b="1" i="1" dirty="0">
                <a:solidFill>
                  <a:srgbClr val="FF0000"/>
                </a:solidFill>
              </a:rPr>
              <a:t>via</a:t>
            </a:r>
            <a:r>
              <a:rPr lang="da-DK" sz="2400" b="1" dirty="0"/>
              <a:t> ansat?)</a:t>
            </a:r>
            <a:endParaRPr lang="da-DK" sz="2000" b="1" dirty="0"/>
          </a:p>
          <a:p>
            <a:pPr marL="827088" lvl="2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a-DK" sz="2000" b="1" dirty="0"/>
              <a:t>Beslutning om tvangsbehandling</a:t>
            </a:r>
          </a:p>
          <a:p>
            <a:pPr marL="827088" lvl="2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a-DK" sz="2000" b="1" dirty="0"/>
              <a:t>Beslutning om anvendelse af tvangsindgreb til gennemførsel af tvangsbehandlingen</a:t>
            </a:r>
            <a:endParaRPr lang="da-DK" sz="2400" b="1" dirty="0"/>
          </a:p>
          <a:p>
            <a:endParaRPr lang="da-DK" b="1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37CBA62-41C7-EF41-9DDF-E1CDE1FAC4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78A20-C4FB-4A5D-BA56-B6F7BCAF0113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5353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Yderligere betingelser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da-DK" sz="2000" dirty="0"/>
          </a:p>
          <a:p>
            <a:pPr>
              <a:lnSpc>
                <a:spcPct val="100000"/>
              </a:lnSpc>
            </a:pPr>
            <a:r>
              <a:rPr lang="da-DK" sz="2400" b="1" dirty="0"/>
              <a:t>Beslutningen gælder </a:t>
            </a:r>
            <a:r>
              <a:rPr lang="da-DK" sz="2400" b="1" i="1" dirty="0">
                <a:solidFill>
                  <a:srgbClr val="FF0000"/>
                </a:solidFill>
              </a:rPr>
              <a:t>så længe behandlingen </a:t>
            </a:r>
            <a:r>
              <a:rPr lang="da-DK" sz="2400" b="1" dirty="0"/>
              <a:t>varer og betingelserne er opfyldt </a:t>
            </a:r>
            <a:r>
              <a:rPr lang="mr-IN" sz="2400" b="1" dirty="0"/>
              <a:t>–</a:t>
            </a:r>
            <a:r>
              <a:rPr lang="da-DK" sz="2400" b="1" dirty="0"/>
              <a:t> dog højst 4 mdr.</a:t>
            </a:r>
          </a:p>
          <a:p>
            <a:endParaRPr lang="da-DK" sz="2400" b="1" dirty="0"/>
          </a:p>
          <a:p>
            <a:endParaRPr lang="da-DK" sz="2400" b="1" dirty="0"/>
          </a:p>
          <a:p>
            <a:r>
              <a:rPr lang="da-DK" sz="2400" b="1" dirty="0"/>
              <a:t>En beslutning om tvangsbehandling skal vedrøre en </a:t>
            </a:r>
            <a:r>
              <a:rPr lang="da-DK" sz="2400" b="1" i="1" dirty="0">
                <a:solidFill>
                  <a:srgbClr val="FF0000"/>
                </a:solidFill>
              </a:rPr>
              <a:t>konkret</a:t>
            </a:r>
            <a:r>
              <a:rPr lang="da-DK" sz="2400" b="1" dirty="0"/>
              <a:t> og </a:t>
            </a:r>
            <a:r>
              <a:rPr lang="da-DK" sz="2400" b="1" i="1" dirty="0">
                <a:solidFill>
                  <a:srgbClr val="FF0000"/>
                </a:solidFill>
              </a:rPr>
              <a:t>aktuel</a:t>
            </a:r>
            <a:r>
              <a:rPr lang="da-DK" sz="2400" b="1" dirty="0"/>
              <a:t> behandling</a:t>
            </a:r>
          </a:p>
          <a:p>
            <a:endParaRPr lang="da-DK" sz="2400" b="1" dirty="0"/>
          </a:p>
          <a:p>
            <a:endParaRPr lang="da-DK" sz="2400" b="1" dirty="0"/>
          </a:p>
          <a:p>
            <a:r>
              <a:rPr lang="da-DK" sz="2400" b="1" dirty="0"/>
              <a:t>En beslutning om et tvangsindgreb, skal være klar og tydelig </a:t>
            </a:r>
            <a:r>
              <a:rPr lang="mr-IN" sz="2400" b="1" dirty="0"/>
              <a:t>–</a:t>
            </a:r>
            <a:r>
              <a:rPr lang="da-DK" sz="2400" b="1" dirty="0"/>
              <a:t> må gerne omhandle flere tvangsindgreb på én gang</a:t>
            </a:r>
          </a:p>
          <a:p>
            <a:pPr>
              <a:lnSpc>
                <a:spcPct val="150000"/>
              </a:lnSpc>
            </a:pPr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78A20-C4FB-4A5D-BA56-B6F7BCAF0113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144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3F46-6492-414E-8976-2981EFCC6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Problemerne: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92B2144-E09D-E240-898B-9C3AFD269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z="2000" b="1" dirty="0"/>
          </a:p>
          <a:p>
            <a:r>
              <a:rPr lang="da-DK" sz="2000" b="1" dirty="0"/>
              <a:t>Stadig den samme pårørendevurdering</a:t>
            </a:r>
          </a:p>
          <a:p>
            <a:endParaRPr lang="da-DK" sz="2000" b="1" dirty="0"/>
          </a:p>
          <a:p>
            <a:endParaRPr lang="da-DK" sz="2000" b="1" dirty="0"/>
          </a:p>
          <a:p>
            <a:r>
              <a:rPr lang="da-DK" sz="2000" b="1" dirty="0"/>
              <a:t>Stadig den samme habilitetsvurdering</a:t>
            </a:r>
          </a:p>
          <a:p>
            <a:pPr marL="0" indent="0">
              <a:buNone/>
            </a:pPr>
            <a:endParaRPr lang="da-DK" sz="2000" b="1" dirty="0">
              <a:sym typeface="Wingdings" pitchFamily="2" charset="2"/>
            </a:endParaRPr>
          </a:p>
          <a:p>
            <a:endParaRPr lang="da-DK" sz="2000" b="1" dirty="0">
              <a:sym typeface="Wingdings" pitchFamily="2" charset="2"/>
            </a:endParaRPr>
          </a:p>
          <a:p>
            <a:r>
              <a:rPr lang="da-DK" sz="2000" b="1" dirty="0">
                <a:sym typeface="Wingdings" pitchFamily="2" charset="2"/>
              </a:rPr>
              <a:t>Registrering, indberetning og klage</a:t>
            </a:r>
          </a:p>
          <a:p>
            <a:pPr lvl="1"/>
            <a:endParaRPr lang="da-DK" sz="1800" b="1" dirty="0">
              <a:sym typeface="Wingdings" pitchFamily="2" charset="2"/>
            </a:endParaRPr>
          </a:p>
          <a:p>
            <a:pPr lvl="1"/>
            <a:r>
              <a:rPr lang="da-DK" sz="1800" b="1" dirty="0">
                <a:sym typeface="Wingdings" pitchFamily="2" charset="2"/>
              </a:rPr>
              <a:t>Tvangsprotokol</a:t>
            </a:r>
          </a:p>
          <a:p>
            <a:pPr lvl="1"/>
            <a:endParaRPr lang="da-DK" sz="1800" b="1" dirty="0">
              <a:sym typeface="Wingdings" pitchFamily="2" charset="2"/>
            </a:endParaRPr>
          </a:p>
          <a:p>
            <a:pPr lvl="1"/>
            <a:r>
              <a:rPr lang="da-DK" sz="1800" b="1" dirty="0">
                <a:sym typeface="Wingdings" pitchFamily="2" charset="2"/>
              </a:rPr>
              <a:t>Sundhedsdatastyrelsen </a:t>
            </a:r>
          </a:p>
          <a:p>
            <a:pPr lvl="1"/>
            <a:endParaRPr lang="da-DK" sz="1800" b="1" dirty="0">
              <a:sym typeface="Wingdings" pitchFamily="2" charset="2"/>
            </a:endParaRPr>
          </a:p>
          <a:p>
            <a:pPr lvl="1"/>
            <a:r>
              <a:rPr lang="da-DK" sz="1800" b="1" dirty="0">
                <a:sym typeface="Wingdings" pitchFamily="2" charset="2"/>
              </a:rPr>
              <a:t>Klage til Tvangsbehandlingsnævnet</a:t>
            </a:r>
            <a:endParaRPr lang="da-DK" sz="1800" b="1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0E34A1DE-443B-AD42-99FE-10EAA30595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78A20-C4FB-4A5D-BA56-B6F7BCAF0113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7178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/>
              <a:t>LovEN</a:t>
            </a:r>
            <a:r>
              <a:rPr lang="da-DK" b="1" dirty="0"/>
              <a:t> giver ikke mulighed for</a:t>
            </a:r>
            <a:r>
              <a:rPr lang="is-IS" b="1" dirty="0"/>
              <a:t>…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a-DK" sz="2400" b="1" dirty="0"/>
              <a:t>Tvangsbehandling som ikke er ’nødvendig’ i lovens forstand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da-DK" sz="2400" b="1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a-DK" sz="2400" b="1" dirty="0"/>
              <a:t>At anvende magt uden forudgående beslutning fra en tandlæge (den kommunale overtandlæge)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da-DK" sz="2400" b="1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a-DK" sz="2400" b="1" dirty="0"/>
              <a:t>At anvende magt uden samtykke fra den pårørende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da-DK" sz="2400" b="1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a-DK" sz="2400" b="1" i="1" dirty="0"/>
              <a:t>Betydningen af loven for gråzonetilfældene</a:t>
            </a:r>
            <a:r>
              <a:rPr lang="is-IS" sz="2400" b="1" i="1" dirty="0"/>
              <a:t>…</a:t>
            </a:r>
            <a:endParaRPr lang="da-DK" sz="2000" b="1" i="1" dirty="0"/>
          </a:p>
          <a:p>
            <a:pPr>
              <a:lnSpc>
                <a:spcPct val="100000"/>
              </a:lnSpc>
            </a:pPr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78A20-C4FB-4A5D-BA56-B6F7BCAF0113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93249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2"/>
  <p:tag name="TPOS" val="2"/>
</p:tagLst>
</file>

<file path=ppt/theme/theme1.xml><?xml version="1.0" encoding="utf-8"?>
<a:theme xmlns:a="http://schemas.openxmlformats.org/drawingml/2006/main" name="AU">
  <a:themeElements>
    <a:clrScheme name="">
      <a:dk1>
        <a:srgbClr val="000000"/>
      </a:dk1>
      <a:lt1>
        <a:srgbClr val="FFFFFF"/>
      </a:lt1>
      <a:dk2>
        <a:srgbClr val="81A0C6"/>
      </a:dk2>
      <a:lt2>
        <a:srgbClr val="03428E"/>
      </a:lt2>
      <a:accent1>
        <a:srgbClr val="FFFFFF"/>
      </a:accent1>
      <a:accent2>
        <a:srgbClr val="808092"/>
      </a:accent2>
      <a:accent3>
        <a:srgbClr val="FFFFFF"/>
      </a:accent3>
      <a:accent4>
        <a:srgbClr val="000000"/>
      </a:accent4>
      <a:accent5>
        <a:srgbClr val="FFFFFF"/>
      </a:accent5>
      <a:accent6>
        <a:srgbClr val="737384"/>
      </a:accent6>
      <a:hlink>
        <a:srgbClr val="E6ECF4"/>
      </a:hlink>
      <a:folHlink>
        <a:srgbClr val="E5E5E9"/>
      </a:folHlink>
    </a:clrScheme>
    <a:fontScheme name="AU">
      <a:majorFont>
        <a:latin typeface="AU Passata"/>
        <a:ea typeface=""/>
        <a:cs typeface=""/>
      </a:majorFont>
      <a:minorFont>
        <a:latin typeface="AU Passat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ts val="36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ts val="36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lnDef>
  </a:objectDefaults>
  <a:extraClrSchemeLst>
    <a:extraClrScheme>
      <a:clrScheme name="AU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2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2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2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2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2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2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2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2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2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2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2003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3428E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B0C6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2003 14">
        <a:dk1>
          <a:srgbClr val="000000"/>
        </a:dk1>
        <a:lt1>
          <a:srgbClr val="0066FF"/>
        </a:lt1>
        <a:dk2>
          <a:srgbClr val="000000"/>
        </a:dk2>
        <a:lt2>
          <a:srgbClr val="808080"/>
        </a:lt2>
        <a:accent1>
          <a:srgbClr val="03428E"/>
        </a:accent1>
        <a:accent2>
          <a:srgbClr val="333399"/>
        </a:accent2>
        <a:accent3>
          <a:srgbClr val="AAB8FF"/>
        </a:accent3>
        <a:accent4>
          <a:srgbClr val="000000"/>
        </a:accent4>
        <a:accent5>
          <a:srgbClr val="AAB0C6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2003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97932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BBEA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2003 16">
        <a:dk1>
          <a:srgbClr val="000000"/>
        </a:dk1>
        <a:lt1>
          <a:srgbClr val="FFFFFF"/>
        </a:lt1>
        <a:dk2>
          <a:srgbClr val="000000"/>
        </a:dk2>
        <a:lt2>
          <a:srgbClr val="808092"/>
        </a:lt2>
        <a:accent1>
          <a:srgbClr val="03428E"/>
        </a:accent1>
        <a:accent2>
          <a:srgbClr val="81A0C6"/>
        </a:accent2>
        <a:accent3>
          <a:srgbClr val="FFFFFF"/>
        </a:accent3>
        <a:accent4>
          <a:srgbClr val="000000"/>
        </a:accent4>
        <a:accent5>
          <a:srgbClr val="AAB0C6"/>
        </a:accent5>
        <a:accent6>
          <a:srgbClr val="7491B3"/>
        </a:accent6>
        <a:hlink>
          <a:srgbClr val="E6ECF4"/>
        </a:hlink>
        <a:folHlink>
          <a:srgbClr val="E5E5E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</Template>
  <TotalTime>4988</TotalTime>
  <Words>199</Words>
  <Application>Microsoft Macintosh PowerPoint</Application>
  <PresentationFormat>Skærmshow (4:3)</PresentationFormat>
  <Paragraphs>50</Paragraphs>
  <Slides>5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AU Passata</vt:lpstr>
      <vt:lpstr>AU Peto</vt:lpstr>
      <vt:lpstr>Wingdings</vt:lpstr>
      <vt:lpstr>AU</vt:lpstr>
      <vt:lpstr>Tvang ved behandling af varigt inhabile</vt:lpstr>
      <vt:lpstr>Lige hurtig opdatering:</vt:lpstr>
      <vt:lpstr>Yderligere betingelser</vt:lpstr>
      <vt:lpstr>Problemerne:</vt:lpstr>
      <vt:lpstr>LovEN giver ikke mulighed for…</vt:lpstr>
    </vt:vector>
  </TitlesOfParts>
  <Company>Institut for Statskundskab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ejerforholdet</dc:title>
  <dc:creator>jurca</dc:creator>
  <cp:lastModifiedBy>Microsoft Office-bruger</cp:lastModifiedBy>
  <cp:revision>211</cp:revision>
  <cp:lastPrinted>2016-02-23T12:24:01Z</cp:lastPrinted>
  <dcterms:created xsi:type="dcterms:W3CDTF">2013-10-01T08:28:01Z</dcterms:created>
  <dcterms:modified xsi:type="dcterms:W3CDTF">2018-09-28T10:00:50Z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By">
    <vt:lpwstr>SkabelonDesign</vt:lpwstr>
  </property>
</Properties>
</file>