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4"/>
  </p:notesMasterIdLst>
  <p:handoutMasterIdLst>
    <p:handoutMasterId r:id="rId15"/>
  </p:handoutMasterIdLst>
  <p:sldIdLst>
    <p:sldId id="258" r:id="rId2"/>
    <p:sldId id="259" r:id="rId3"/>
    <p:sldId id="261" r:id="rId4"/>
    <p:sldId id="262" r:id="rId5"/>
    <p:sldId id="279" r:id="rId6"/>
    <p:sldId id="280" r:id="rId7"/>
    <p:sldId id="272" r:id="rId8"/>
    <p:sldId id="273" r:id="rId9"/>
    <p:sldId id="274" r:id="rId10"/>
    <p:sldId id="275" r:id="rId11"/>
    <p:sldId id="277" r:id="rId12"/>
    <p:sldId id="278" r:id="rId13"/>
  </p:sldIdLst>
  <p:sldSz cx="9144000" cy="6858000" type="screen4x3"/>
  <p:notesSz cx="6669088" cy="9928225"/>
  <p:embeddedFontLst>
    <p:embeddedFont>
      <p:font typeface="AU Passata" pitchFamily="34" charset="0"/>
      <p:regular r:id="rId16"/>
      <p:bold r:id="rId17"/>
    </p:embeddedFont>
    <p:embeddedFont>
      <p:font typeface="Wingdings 3" pitchFamily="18" charset="2"/>
      <p:regular r:id="rId18"/>
    </p:embeddedFont>
    <p:embeddedFont>
      <p:font typeface="Wingdings 2" pitchFamily="18" charset="2"/>
      <p:regular r:id="rId19"/>
    </p:embeddedFont>
    <p:embeddedFont>
      <p:font typeface="AU Peto" pitchFamily="82" charset="0"/>
      <p:bold r:id="rId20"/>
    </p:embeddedFont>
  </p:embeddedFontLst>
  <p:custDataLst>
    <p:tags r:id="rId21"/>
  </p:custDataLst>
  <p:defaultTextStyle>
    <a:defPPr>
      <a:defRPr lang="en-US"/>
    </a:defPPr>
    <a:lvl1pPr algn="l" rtl="0" fontAlgn="base">
      <a:lnSpc>
        <a:spcPts val="3600"/>
      </a:lnSpc>
      <a:spcBef>
        <a:spcPct val="0"/>
      </a:spcBef>
      <a:spcAft>
        <a:spcPct val="0"/>
      </a:spcAft>
      <a:buFont typeface="AU Passata" pitchFamily="34" charset="0"/>
      <a:defRPr sz="3600" kern="1200">
        <a:solidFill>
          <a:schemeClr val="tx1"/>
        </a:solidFill>
        <a:latin typeface="AU Passata" pitchFamily="34" charset="0"/>
        <a:ea typeface="+mn-ea"/>
        <a:cs typeface="+mn-cs"/>
      </a:defRPr>
    </a:lvl1pPr>
    <a:lvl2pPr marL="457200" algn="l" rtl="0" fontAlgn="base">
      <a:lnSpc>
        <a:spcPts val="3600"/>
      </a:lnSpc>
      <a:spcBef>
        <a:spcPct val="0"/>
      </a:spcBef>
      <a:spcAft>
        <a:spcPct val="0"/>
      </a:spcAft>
      <a:buFont typeface="AU Passata" pitchFamily="34" charset="0"/>
      <a:defRPr sz="3600" kern="1200">
        <a:solidFill>
          <a:schemeClr val="tx1"/>
        </a:solidFill>
        <a:latin typeface="AU Passata" pitchFamily="34" charset="0"/>
        <a:ea typeface="+mn-ea"/>
        <a:cs typeface="+mn-cs"/>
      </a:defRPr>
    </a:lvl2pPr>
    <a:lvl3pPr marL="914400" algn="l" rtl="0" fontAlgn="base">
      <a:lnSpc>
        <a:spcPts val="3600"/>
      </a:lnSpc>
      <a:spcBef>
        <a:spcPct val="0"/>
      </a:spcBef>
      <a:spcAft>
        <a:spcPct val="0"/>
      </a:spcAft>
      <a:buFont typeface="AU Passata" pitchFamily="34" charset="0"/>
      <a:defRPr sz="3600" kern="1200">
        <a:solidFill>
          <a:schemeClr val="tx1"/>
        </a:solidFill>
        <a:latin typeface="AU Passata" pitchFamily="34" charset="0"/>
        <a:ea typeface="+mn-ea"/>
        <a:cs typeface="+mn-cs"/>
      </a:defRPr>
    </a:lvl3pPr>
    <a:lvl4pPr marL="1371600" algn="l" rtl="0" fontAlgn="base">
      <a:lnSpc>
        <a:spcPts val="3600"/>
      </a:lnSpc>
      <a:spcBef>
        <a:spcPct val="0"/>
      </a:spcBef>
      <a:spcAft>
        <a:spcPct val="0"/>
      </a:spcAft>
      <a:buFont typeface="AU Passata" pitchFamily="34" charset="0"/>
      <a:defRPr sz="3600" kern="1200">
        <a:solidFill>
          <a:schemeClr val="tx1"/>
        </a:solidFill>
        <a:latin typeface="AU Passata" pitchFamily="34" charset="0"/>
        <a:ea typeface="+mn-ea"/>
        <a:cs typeface="+mn-cs"/>
      </a:defRPr>
    </a:lvl4pPr>
    <a:lvl5pPr marL="1828800" algn="l" rtl="0" fontAlgn="base">
      <a:lnSpc>
        <a:spcPts val="3600"/>
      </a:lnSpc>
      <a:spcBef>
        <a:spcPct val="0"/>
      </a:spcBef>
      <a:spcAft>
        <a:spcPct val="0"/>
      </a:spcAft>
      <a:buFont typeface="AU Passata" pitchFamily="34" charset="0"/>
      <a:defRPr sz="3600" kern="1200">
        <a:solidFill>
          <a:schemeClr val="tx1"/>
        </a:solidFill>
        <a:latin typeface="AU Passata" pitchFamily="34" charset="0"/>
        <a:ea typeface="+mn-ea"/>
        <a:cs typeface="+mn-cs"/>
      </a:defRPr>
    </a:lvl5pPr>
    <a:lvl6pPr marL="2286000" algn="l" defTabSz="914400" rtl="0" eaLnBrk="1" latinLnBrk="0" hangingPunct="1">
      <a:defRPr sz="3600" kern="1200">
        <a:solidFill>
          <a:schemeClr val="tx1"/>
        </a:solidFill>
        <a:latin typeface="AU Passata" pitchFamily="34" charset="0"/>
        <a:ea typeface="+mn-ea"/>
        <a:cs typeface="+mn-cs"/>
      </a:defRPr>
    </a:lvl6pPr>
    <a:lvl7pPr marL="2743200" algn="l" defTabSz="914400" rtl="0" eaLnBrk="1" latinLnBrk="0" hangingPunct="1">
      <a:defRPr sz="3600" kern="1200">
        <a:solidFill>
          <a:schemeClr val="tx1"/>
        </a:solidFill>
        <a:latin typeface="AU Passata" pitchFamily="34" charset="0"/>
        <a:ea typeface="+mn-ea"/>
        <a:cs typeface="+mn-cs"/>
      </a:defRPr>
    </a:lvl7pPr>
    <a:lvl8pPr marL="3200400" algn="l" defTabSz="914400" rtl="0" eaLnBrk="1" latinLnBrk="0" hangingPunct="1">
      <a:defRPr sz="3600" kern="1200">
        <a:solidFill>
          <a:schemeClr val="tx1"/>
        </a:solidFill>
        <a:latin typeface="AU Passata" pitchFamily="34" charset="0"/>
        <a:ea typeface="+mn-ea"/>
        <a:cs typeface="+mn-cs"/>
      </a:defRPr>
    </a:lvl8pPr>
    <a:lvl9pPr marL="3657600" algn="l" defTabSz="914400" rtl="0" eaLnBrk="1" latinLnBrk="0" hangingPunct="1">
      <a:defRPr sz="3600" kern="1200">
        <a:solidFill>
          <a:schemeClr val="tx1"/>
        </a:solidFill>
        <a:latin typeface="AU Passat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73" autoAdjust="0"/>
    <p:restoredTop sz="93465" autoAdjust="0"/>
  </p:normalViewPr>
  <p:slideViewPr>
    <p:cSldViewPr>
      <p:cViewPr varScale="1">
        <p:scale>
          <a:sx n="101" d="100"/>
          <a:sy n="101" d="100"/>
        </p:scale>
        <p:origin x="-174" y="-96"/>
      </p:cViewPr>
      <p:guideLst>
        <p:guide orient="horz" pos="2160"/>
        <p:guide pos="2880"/>
      </p:guideLst>
    </p:cSldViewPr>
  </p:slideViewPr>
  <p:notesTextViewPr>
    <p:cViewPr>
      <p:scale>
        <a:sx n="100" d="100"/>
        <a:sy n="100" d="100"/>
      </p:scale>
      <p:origin x="0" y="0"/>
    </p:cViewPr>
  </p:notesTextViewPr>
  <p:notesViewPr>
    <p:cSldViewPr>
      <p:cViewPr varScale="1">
        <p:scale>
          <a:sx n="76" d="100"/>
          <a:sy n="76" d="100"/>
        </p:scale>
        <p:origin x="-2196" y="-84"/>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889938"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buFontTx/>
              <a:buNone/>
              <a:defRPr sz="1200"/>
            </a:lvl1pPr>
          </a:lstStyle>
          <a:p>
            <a:endParaRPr lang="da-DK"/>
          </a:p>
        </p:txBody>
      </p:sp>
      <p:sp>
        <p:nvSpPr>
          <p:cNvPr id="39939" name="Rectangle 3"/>
          <p:cNvSpPr>
            <a:spLocks noGrp="1" noChangeArrowheads="1"/>
          </p:cNvSpPr>
          <p:nvPr>
            <p:ph type="dt" sz="quarter" idx="1"/>
          </p:nvPr>
        </p:nvSpPr>
        <p:spPr bwMode="auto">
          <a:xfrm>
            <a:off x="3777607" y="0"/>
            <a:ext cx="2889938"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FontTx/>
              <a:buNone/>
              <a:defRPr sz="1200"/>
            </a:lvl1pPr>
          </a:lstStyle>
          <a:p>
            <a:endParaRPr lang="da-DK"/>
          </a:p>
        </p:txBody>
      </p:sp>
      <p:sp>
        <p:nvSpPr>
          <p:cNvPr id="39940" name="Rectangle 4"/>
          <p:cNvSpPr>
            <a:spLocks noGrp="1" noChangeArrowheads="1"/>
          </p:cNvSpPr>
          <p:nvPr>
            <p:ph type="ftr" sz="quarter" idx="2"/>
          </p:nvPr>
        </p:nvSpPr>
        <p:spPr bwMode="auto">
          <a:xfrm>
            <a:off x="0" y="9430091"/>
            <a:ext cx="2889938"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buFontTx/>
              <a:buNone/>
              <a:defRPr sz="1200"/>
            </a:lvl1pPr>
          </a:lstStyle>
          <a:p>
            <a:endParaRPr lang="da-DK"/>
          </a:p>
        </p:txBody>
      </p:sp>
      <p:sp>
        <p:nvSpPr>
          <p:cNvPr id="39941" name="Rectangle 5"/>
          <p:cNvSpPr>
            <a:spLocks noGrp="1" noChangeArrowheads="1"/>
          </p:cNvSpPr>
          <p:nvPr>
            <p:ph type="sldNum" sz="quarter" idx="3"/>
          </p:nvPr>
        </p:nvSpPr>
        <p:spPr bwMode="auto">
          <a:xfrm>
            <a:off x="3777607" y="9430091"/>
            <a:ext cx="2889938"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buFontTx/>
              <a:buNone/>
              <a:defRPr sz="1200"/>
            </a:lvl1pPr>
          </a:lstStyle>
          <a:p>
            <a:fld id="{923D40C6-31FD-4C9E-8D58-1041ADDD062B}" type="slidenum">
              <a:rPr lang="da-DK"/>
              <a:pPr/>
              <a:t>‹nr.›</a:t>
            </a:fld>
            <a:endParaRPr lang="da-DK"/>
          </a:p>
        </p:txBody>
      </p:sp>
    </p:spTree>
    <p:extLst>
      <p:ext uri="{BB962C8B-B14F-4D97-AF65-F5344CB8AC3E}">
        <p14:creationId xmlns:p14="http://schemas.microsoft.com/office/powerpoint/2010/main" xmlns="" val="2078007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89938"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buFontTx/>
              <a:buNone/>
              <a:defRPr sz="1200"/>
            </a:lvl1pPr>
          </a:lstStyle>
          <a:p>
            <a:endParaRPr lang="en-US"/>
          </a:p>
        </p:txBody>
      </p:sp>
      <p:sp>
        <p:nvSpPr>
          <p:cNvPr id="4099" name="Rectangle 3"/>
          <p:cNvSpPr>
            <a:spLocks noGrp="1" noChangeArrowheads="1"/>
          </p:cNvSpPr>
          <p:nvPr>
            <p:ph type="dt" idx="1"/>
          </p:nvPr>
        </p:nvSpPr>
        <p:spPr bwMode="auto">
          <a:xfrm>
            <a:off x="3777607" y="0"/>
            <a:ext cx="2889938"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FontTx/>
              <a:buNone/>
              <a:defRPr sz="1200"/>
            </a:lvl1pPr>
          </a:lstStyle>
          <a:p>
            <a:endParaRPr lang="en-US"/>
          </a:p>
        </p:txBody>
      </p:sp>
      <p:sp>
        <p:nvSpPr>
          <p:cNvPr id="4100"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66909" y="4715907"/>
            <a:ext cx="533527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9430091"/>
            <a:ext cx="2889938"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buFontTx/>
              <a:buNone/>
              <a:defRPr sz="1200"/>
            </a:lvl1pPr>
          </a:lstStyle>
          <a:p>
            <a:endParaRPr lang="en-US"/>
          </a:p>
        </p:txBody>
      </p:sp>
      <p:sp>
        <p:nvSpPr>
          <p:cNvPr id="4103" name="Rectangle 7"/>
          <p:cNvSpPr>
            <a:spLocks noGrp="1" noChangeArrowheads="1"/>
          </p:cNvSpPr>
          <p:nvPr>
            <p:ph type="sldNum" sz="quarter" idx="5"/>
          </p:nvPr>
        </p:nvSpPr>
        <p:spPr bwMode="auto">
          <a:xfrm>
            <a:off x="3777607" y="9430091"/>
            <a:ext cx="2889938"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buFontTx/>
              <a:buNone/>
              <a:defRPr sz="1200"/>
            </a:lvl1pPr>
          </a:lstStyle>
          <a:p>
            <a:fld id="{49B2BAB5-74FC-471D-B3F0-21FFB6C23D5C}" type="slidenum">
              <a:rPr lang="en-US"/>
              <a:pPr/>
              <a:t>‹nr.›</a:t>
            </a:fld>
            <a:endParaRPr lang="en-US"/>
          </a:p>
        </p:txBody>
      </p:sp>
    </p:spTree>
    <p:extLst>
      <p:ext uri="{BB962C8B-B14F-4D97-AF65-F5344CB8AC3E}">
        <p14:creationId xmlns:p14="http://schemas.microsoft.com/office/powerpoint/2010/main" xmlns="" val="40212015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U Passata" pitchFamily="34" charset="0"/>
        <a:ea typeface="+mn-ea"/>
        <a:cs typeface="Arial" charset="0"/>
      </a:defRPr>
    </a:lvl1pPr>
    <a:lvl2pPr marL="457200" algn="l" rtl="0" fontAlgn="base">
      <a:spcBef>
        <a:spcPct val="30000"/>
      </a:spcBef>
      <a:spcAft>
        <a:spcPct val="0"/>
      </a:spcAft>
      <a:defRPr sz="1200" kern="1200">
        <a:solidFill>
          <a:schemeClr val="tx1"/>
        </a:solidFill>
        <a:latin typeface="AU Passata" pitchFamily="34" charset="0"/>
        <a:ea typeface="+mn-ea"/>
        <a:cs typeface="Arial" charset="0"/>
      </a:defRPr>
    </a:lvl2pPr>
    <a:lvl3pPr marL="914400" algn="l" rtl="0" fontAlgn="base">
      <a:spcBef>
        <a:spcPct val="30000"/>
      </a:spcBef>
      <a:spcAft>
        <a:spcPct val="0"/>
      </a:spcAft>
      <a:defRPr sz="1200" kern="1200">
        <a:solidFill>
          <a:schemeClr val="tx1"/>
        </a:solidFill>
        <a:latin typeface="AU Passata" pitchFamily="34" charset="0"/>
        <a:ea typeface="+mn-ea"/>
        <a:cs typeface="Arial" charset="0"/>
      </a:defRPr>
    </a:lvl3pPr>
    <a:lvl4pPr marL="1371600" algn="l" rtl="0" fontAlgn="base">
      <a:spcBef>
        <a:spcPct val="30000"/>
      </a:spcBef>
      <a:spcAft>
        <a:spcPct val="0"/>
      </a:spcAft>
      <a:defRPr sz="1200" kern="1200">
        <a:solidFill>
          <a:schemeClr val="tx1"/>
        </a:solidFill>
        <a:latin typeface="AU Passata" pitchFamily="34" charset="0"/>
        <a:ea typeface="+mn-ea"/>
        <a:cs typeface="Arial" charset="0"/>
      </a:defRPr>
    </a:lvl4pPr>
    <a:lvl5pPr marL="1828800" algn="l" rtl="0" fontAlgn="base">
      <a:spcBef>
        <a:spcPct val="30000"/>
      </a:spcBef>
      <a:spcAft>
        <a:spcPct val="0"/>
      </a:spcAft>
      <a:defRPr sz="1200" kern="1200">
        <a:solidFill>
          <a:schemeClr val="tx1"/>
        </a:solidFill>
        <a:latin typeface="AU Passat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b="0" dirty="0"/>
          </a:p>
        </p:txBody>
      </p:sp>
      <p:sp>
        <p:nvSpPr>
          <p:cNvPr id="4" name="Pladsholder til diasnummer 3"/>
          <p:cNvSpPr>
            <a:spLocks noGrp="1"/>
          </p:cNvSpPr>
          <p:nvPr>
            <p:ph type="sldNum" sz="quarter" idx="10"/>
          </p:nvPr>
        </p:nvSpPr>
        <p:spPr/>
        <p:txBody>
          <a:bodyPr/>
          <a:lstStyle/>
          <a:p>
            <a:fld id="{49B2BAB5-74FC-471D-B3F0-21FFB6C23D5C}"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49B2BAB5-74FC-471D-B3F0-21FFB6C23D5C}"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49B2BAB5-74FC-471D-B3F0-21FFB6C23D5C}"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49B2BAB5-74FC-471D-B3F0-21FFB6C23D5C}"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pPr>
              <a:defRPr/>
            </a:pPr>
            <a:fld id="{03BEA463-247D-4403-A5DB-5596CAD671C3}" type="slidenum">
              <a:rPr lang="da-DK" smtClean="0"/>
              <a:pPr>
                <a:defRPr/>
              </a:pPr>
              <a:t>7</a:t>
            </a:fld>
            <a:endParaRPr lang="da-DK" dirty="0"/>
          </a:p>
        </p:txBody>
      </p:sp>
    </p:spTree>
    <p:extLst>
      <p:ext uri="{BB962C8B-B14F-4D97-AF65-F5344CB8AC3E}">
        <p14:creationId xmlns:p14="http://schemas.microsoft.com/office/powerpoint/2010/main" xmlns="" val="3261077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As a measure to ensure that extended force is not used and also as a way to ensure knowledge about the way the rules are handled, the staff is obliged to register and report each case of force related to hygiene, cf. the Social Services Act section 136. Furthermore the individual (or his legal representative) can complain about the decision to “</a:t>
            </a:r>
            <a:r>
              <a:rPr lang="en-US" dirty="0" err="1" smtClean="0"/>
              <a:t>Ankestyrelsen</a:t>
            </a:r>
            <a:r>
              <a:rPr lang="en-US" dirty="0" smtClean="0"/>
              <a:t>”, a board that handles cases in the social sector.</a:t>
            </a:r>
            <a:endParaRPr lang="da-DK" dirty="0" smtClean="0"/>
          </a:p>
          <a:p>
            <a:endParaRPr lang="da-DK" dirty="0"/>
          </a:p>
        </p:txBody>
      </p:sp>
      <p:sp>
        <p:nvSpPr>
          <p:cNvPr id="4" name="Pladsholder til diasnummer 3"/>
          <p:cNvSpPr>
            <a:spLocks noGrp="1"/>
          </p:cNvSpPr>
          <p:nvPr>
            <p:ph type="sldNum" sz="quarter" idx="10"/>
          </p:nvPr>
        </p:nvSpPr>
        <p:spPr/>
        <p:txBody>
          <a:bodyPr/>
          <a:lstStyle/>
          <a:p>
            <a:fld id="{49B2BAB5-74FC-471D-B3F0-21FFB6C23D5C}"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da-DK" dirty="0" smtClean="0"/>
              <a:t>Selv om vilkårene i første og andre </a:t>
            </a:r>
            <a:r>
              <a:rPr lang="da-DK" dirty="0" err="1" smtClean="0"/>
              <a:t>ledd</a:t>
            </a:r>
            <a:r>
              <a:rPr lang="da-DK" dirty="0" smtClean="0"/>
              <a:t> er </a:t>
            </a:r>
            <a:r>
              <a:rPr lang="da-DK" dirty="0" err="1" smtClean="0"/>
              <a:t>oppfylt</a:t>
            </a:r>
            <a:r>
              <a:rPr lang="da-DK" dirty="0" smtClean="0"/>
              <a:t>, kan </a:t>
            </a:r>
            <a:r>
              <a:rPr lang="da-DK" dirty="0" err="1" smtClean="0"/>
              <a:t>helsehjelp</a:t>
            </a:r>
            <a:r>
              <a:rPr lang="da-DK" dirty="0" smtClean="0"/>
              <a:t> bare gis der dette etter en </a:t>
            </a:r>
            <a:r>
              <a:rPr lang="da-DK" dirty="0" err="1" smtClean="0"/>
              <a:t>helhetsvurdering</a:t>
            </a:r>
            <a:r>
              <a:rPr lang="da-DK" dirty="0" smtClean="0"/>
              <a:t> </a:t>
            </a:r>
            <a:r>
              <a:rPr lang="da-DK" dirty="0" err="1" smtClean="0"/>
              <a:t>framtrer</a:t>
            </a:r>
            <a:r>
              <a:rPr lang="da-DK" dirty="0" smtClean="0"/>
              <a:t> som den klart </a:t>
            </a:r>
            <a:r>
              <a:rPr lang="da-DK" dirty="0" err="1" smtClean="0"/>
              <a:t>beste</a:t>
            </a:r>
            <a:r>
              <a:rPr lang="da-DK" dirty="0" smtClean="0"/>
              <a:t> løsningen for </a:t>
            </a:r>
            <a:r>
              <a:rPr lang="da-DK" dirty="0" err="1" smtClean="0"/>
              <a:t>pasienten</a:t>
            </a:r>
            <a:r>
              <a:rPr lang="da-DK" dirty="0" smtClean="0"/>
              <a:t>. I vurderingen av om slik </a:t>
            </a:r>
            <a:r>
              <a:rPr lang="da-DK" dirty="0" err="1" smtClean="0"/>
              <a:t>helsehjelp</a:t>
            </a:r>
            <a:r>
              <a:rPr lang="da-DK" dirty="0" smtClean="0"/>
              <a:t> skal gis, skal det </a:t>
            </a:r>
            <a:r>
              <a:rPr lang="da-DK" dirty="0" err="1" smtClean="0"/>
              <a:t>blant</a:t>
            </a:r>
            <a:r>
              <a:rPr lang="da-DK" dirty="0" smtClean="0"/>
              <a:t> </a:t>
            </a:r>
            <a:r>
              <a:rPr lang="da-DK" dirty="0" err="1" smtClean="0"/>
              <a:t>annet</a:t>
            </a:r>
            <a:r>
              <a:rPr lang="da-DK" dirty="0" smtClean="0"/>
              <a:t> </a:t>
            </a:r>
            <a:r>
              <a:rPr lang="da-DK" dirty="0" err="1" smtClean="0"/>
              <a:t>legges</a:t>
            </a:r>
            <a:r>
              <a:rPr lang="da-DK" dirty="0" smtClean="0"/>
              <a:t> </a:t>
            </a:r>
            <a:r>
              <a:rPr lang="da-DK" dirty="0" err="1" smtClean="0"/>
              <a:t>vekt</a:t>
            </a:r>
            <a:r>
              <a:rPr lang="da-DK" dirty="0" smtClean="0"/>
              <a:t> på graden av </a:t>
            </a:r>
            <a:r>
              <a:rPr lang="da-DK" dirty="0" err="1" smtClean="0"/>
              <a:t>motstand</a:t>
            </a:r>
            <a:r>
              <a:rPr lang="da-DK" dirty="0" smtClean="0"/>
              <a:t> samt om det i nær fremtid kan forventes at </a:t>
            </a:r>
            <a:r>
              <a:rPr lang="da-DK" dirty="0" err="1" smtClean="0"/>
              <a:t>pasienten</a:t>
            </a:r>
            <a:r>
              <a:rPr lang="da-DK" dirty="0" smtClean="0"/>
              <a:t> vil kunne </a:t>
            </a:r>
            <a:r>
              <a:rPr lang="da-DK" dirty="0" err="1" smtClean="0"/>
              <a:t>gjenvinne</a:t>
            </a:r>
            <a:r>
              <a:rPr lang="da-DK" dirty="0" smtClean="0"/>
              <a:t> sin </a:t>
            </a:r>
            <a:r>
              <a:rPr lang="da-DK" dirty="0" err="1" smtClean="0"/>
              <a:t>samtykkekompetanse</a:t>
            </a:r>
            <a:r>
              <a:rPr lang="da-DK" dirty="0" smtClean="0"/>
              <a:t>.</a:t>
            </a:r>
          </a:p>
          <a:p>
            <a:endParaRPr lang="da-DK" dirty="0"/>
          </a:p>
        </p:txBody>
      </p:sp>
      <p:sp>
        <p:nvSpPr>
          <p:cNvPr id="4" name="Pladsholder til diasnummer 3"/>
          <p:cNvSpPr>
            <a:spLocks noGrp="1"/>
          </p:cNvSpPr>
          <p:nvPr>
            <p:ph type="sldNum" sz="quarter" idx="10"/>
          </p:nvPr>
        </p:nvSpPr>
        <p:spPr/>
        <p:txBody>
          <a:bodyPr/>
          <a:lstStyle/>
          <a:p>
            <a:fld id="{49B2BAB5-74FC-471D-B3F0-21FFB6C23D5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bg>
      <p:bgPr>
        <a:solidFill>
          <a:schemeClr val="bg2"/>
        </a:solidFill>
        <a:effectLst/>
      </p:bgPr>
    </p:bg>
    <p:spTree>
      <p:nvGrpSpPr>
        <p:cNvPr id="1" name=""/>
        <p:cNvGrpSpPr/>
        <p:nvPr/>
      </p:nvGrpSpPr>
      <p:grpSpPr>
        <a:xfrm>
          <a:off x="0" y="0"/>
          <a:ext cx="0" cy="0"/>
          <a:chOff x="0" y="0"/>
          <a:chExt cx="0" cy="0"/>
        </a:xfrm>
      </p:grpSpPr>
      <p:sp>
        <p:nvSpPr>
          <p:cNvPr id="3099" name="Text Box 27"/>
          <p:cNvSpPr txBox="1">
            <a:spLocks noChangeArrowheads="1"/>
          </p:cNvSpPr>
          <p:nvPr/>
        </p:nvSpPr>
        <p:spPr bwMode="auto">
          <a:xfrm>
            <a:off x="3368675" y="5772150"/>
            <a:ext cx="5399088" cy="719138"/>
          </a:xfrm>
          <a:prstGeom prst="rect">
            <a:avLst/>
          </a:prstGeom>
          <a:noFill/>
          <a:ln w="9525" algn="ctr">
            <a:noFill/>
            <a:miter lim="800000"/>
            <a:headEnd/>
            <a:tailEnd/>
          </a:ln>
          <a:effectLst/>
        </p:spPr>
        <p:txBody>
          <a:bodyPr lIns="0" tIns="0" rIns="0" bIns="0" anchor="b"/>
          <a:lstStyle/>
          <a:p>
            <a:pPr algn="r"/>
            <a:r>
              <a:rPr lang="da-DK" sz="5500">
                <a:solidFill>
                  <a:schemeClr val="tx2"/>
                </a:solidFill>
                <a:latin typeface="AU Peto" pitchFamily="82" charset="0"/>
              </a:rPr>
              <a:t>TATION</a:t>
            </a:r>
          </a:p>
        </p:txBody>
      </p:sp>
      <p:sp>
        <p:nvSpPr>
          <p:cNvPr id="3098" name="Text Box 26"/>
          <p:cNvSpPr txBox="1">
            <a:spLocks noChangeArrowheads="1"/>
          </p:cNvSpPr>
          <p:nvPr/>
        </p:nvSpPr>
        <p:spPr bwMode="auto">
          <a:xfrm>
            <a:off x="3368675" y="5772150"/>
            <a:ext cx="5399088" cy="719138"/>
          </a:xfrm>
          <a:prstGeom prst="rect">
            <a:avLst/>
          </a:prstGeom>
          <a:noFill/>
          <a:ln w="9525" algn="ctr">
            <a:noFill/>
            <a:miter lim="800000"/>
            <a:headEnd/>
            <a:tailEnd/>
          </a:ln>
          <a:effectLst/>
        </p:spPr>
        <p:txBody>
          <a:bodyPr wrap="none" lIns="0" tIns="0" rIns="0" bIns="0" anchor="b"/>
          <a:lstStyle/>
          <a:p>
            <a:pPr algn="r"/>
            <a:r>
              <a:rPr lang="da-DK" sz="5500">
                <a:solidFill>
                  <a:schemeClr val="accent1"/>
                </a:solidFill>
                <a:latin typeface="AU Peto" pitchFamily="82" charset="0"/>
              </a:rPr>
              <a:t>pRÆSEN</a:t>
            </a:r>
          </a:p>
        </p:txBody>
      </p:sp>
      <p:sp>
        <p:nvSpPr>
          <p:cNvPr id="3074" name="Rectangle 2"/>
          <p:cNvSpPr>
            <a:spLocks noGrp="1" noChangeArrowheads="1"/>
          </p:cNvSpPr>
          <p:nvPr>
            <p:ph type="ctrTitle"/>
          </p:nvPr>
        </p:nvSpPr>
        <p:spPr/>
        <p:txBody>
          <a:bodyPr/>
          <a:lstStyle>
            <a:lvl1pPr>
              <a:lnSpc>
                <a:spcPts val="3600"/>
              </a:lnSpc>
              <a:defRPr cap="all" baseline="0">
                <a:solidFill>
                  <a:schemeClr val="accent1"/>
                </a:solidFill>
              </a:defRPr>
            </a:lvl1pPr>
          </a:lstStyle>
          <a:p>
            <a:r>
              <a:rPr lang="da-DK" smtClean="0"/>
              <a:t>Klik for at redigere titeltypografi i masteren</a:t>
            </a:r>
            <a:endParaRPr lang="da-DK"/>
          </a:p>
        </p:txBody>
      </p:sp>
      <p:sp>
        <p:nvSpPr>
          <p:cNvPr id="3075" name="Rectangle 3"/>
          <p:cNvSpPr>
            <a:spLocks noGrp="1" noChangeArrowheads="1"/>
          </p:cNvSpPr>
          <p:nvPr>
            <p:ph type="subTitle" idx="1"/>
          </p:nvPr>
        </p:nvSpPr>
        <p:spPr>
          <a:xfrm>
            <a:off x="358775" y="2937600"/>
            <a:ext cx="8421688" cy="334963"/>
          </a:xfrm>
        </p:spPr>
        <p:txBody>
          <a:bodyPr/>
          <a:lstStyle>
            <a:lvl1pPr marL="0" indent="0">
              <a:lnSpc>
                <a:spcPct val="97000"/>
              </a:lnSpc>
              <a:buFont typeface="AU Passata" pitchFamily="34" charset="0"/>
              <a:buNone/>
              <a:defRPr sz="1200" cap="all" baseline="0">
                <a:solidFill>
                  <a:schemeClr val="accent1"/>
                </a:solidFill>
              </a:defRPr>
            </a:lvl1pPr>
          </a:lstStyle>
          <a:p>
            <a:r>
              <a:rPr lang="da-DK" smtClean="0"/>
              <a:t>Klik for at redigere undertiteltypografien i masteren</a:t>
            </a:r>
            <a:endParaRPr lang="da-DK"/>
          </a:p>
        </p:txBody>
      </p:sp>
      <p:sp>
        <p:nvSpPr>
          <p:cNvPr id="3090" name="Rectangle 18"/>
          <p:cNvSpPr>
            <a:spLocks noChangeArrowheads="1"/>
          </p:cNvSpPr>
          <p:nvPr/>
        </p:nvSpPr>
        <p:spPr bwMode="auto">
          <a:xfrm>
            <a:off x="7556500" y="358775"/>
            <a:ext cx="1223963" cy="71438"/>
          </a:xfrm>
          <a:prstGeom prst="rect">
            <a:avLst/>
          </a:prstGeom>
          <a:solidFill>
            <a:schemeClr val="bg1"/>
          </a:solidFill>
          <a:ln w="9525">
            <a:noFill/>
            <a:miter lim="800000"/>
            <a:headEnd/>
            <a:tailEnd/>
          </a:ln>
          <a:effectLst/>
        </p:spPr>
        <p:txBody>
          <a:bodyPr wrap="none" anchor="ctr"/>
          <a:lstStyle/>
          <a:p>
            <a:endParaRPr lang="da-DK" cap="all" baseline="0"/>
          </a:p>
        </p:txBody>
      </p:sp>
      <p:grpSp>
        <p:nvGrpSpPr>
          <p:cNvPr id="3095" name="Group 23"/>
          <p:cNvGrpSpPr>
            <a:grpSpLocks noChangeAspect="1"/>
          </p:cNvGrpSpPr>
          <p:nvPr/>
        </p:nvGrpSpPr>
        <p:grpSpPr bwMode="auto">
          <a:xfrm>
            <a:off x="358775" y="358775"/>
            <a:ext cx="590550" cy="295275"/>
            <a:chOff x="454" y="227"/>
            <a:chExt cx="384" cy="192"/>
          </a:xfrm>
        </p:grpSpPr>
        <p:sp>
          <p:nvSpPr>
            <p:cNvPr id="3096" name="Freeform 24"/>
            <p:cNvSpPr>
              <a:spLocks noChangeAspect="1"/>
            </p:cNvSpPr>
            <p:nvPr/>
          </p:nvSpPr>
          <p:spPr bwMode="auto">
            <a:xfrm>
              <a:off x="646" y="323"/>
              <a:ext cx="192" cy="96"/>
            </a:xfrm>
            <a:custGeom>
              <a:avLst/>
              <a:gdLst/>
              <a:ahLst/>
              <a:cxnLst>
                <a:cxn ang="0">
                  <a:pos x="8139" y="416"/>
                </a:cxn>
                <a:cxn ang="0">
                  <a:pos x="8033" y="1019"/>
                </a:cxn>
                <a:cxn ang="0">
                  <a:pos x="7841" y="1587"/>
                </a:cxn>
                <a:cxn ang="0">
                  <a:pos x="7571" y="2114"/>
                </a:cxn>
                <a:cxn ang="0">
                  <a:pos x="7231" y="2594"/>
                </a:cxn>
                <a:cxn ang="0">
                  <a:pos x="6827" y="3019"/>
                </a:cxn>
                <a:cxn ang="0">
                  <a:pos x="6365" y="3382"/>
                </a:cxn>
                <a:cxn ang="0">
                  <a:pos x="5853" y="3677"/>
                </a:cxn>
                <a:cxn ang="0">
                  <a:pos x="5297" y="3896"/>
                </a:cxn>
                <a:cxn ang="0">
                  <a:pos x="4703" y="4033"/>
                </a:cxn>
                <a:cxn ang="0">
                  <a:pos x="4080" y="4080"/>
                </a:cxn>
                <a:cxn ang="0">
                  <a:pos x="3460" y="4033"/>
                </a:cxn>
                <a:cxn ang="0">
                  <a:pos x="2868" y="3896"/>
                </a:cxn>
                <a:cxn ang="0">
                  <a:pos x="2313" y="3677"/>
                </a:cxn>
                <a:cxn ang="0">
                  <a:pos x="1800" y="3382"/>
                </a:cxn>
                <a:cxn ang="0">
                  <a:pos x="1338" y="3019"/>
                </a:cxn>
                <a:cxn ang="0">
                  <a:pos x="933" y="2594"/>
                </a:cxn>
                <a:cxn ang="0">
                  <a:pos x="592" y="2114"/>
                </a:cxn>
                <a:cxn ang="0">
                  <a:pos x="321" y="1587"/>
                </a:cxn>
                <a:cxn ang="0">
                  <a:pos x="129" y="1019"/>
                </a:cxn>
                <a:cxn ang="0">
                  <a:pos x="21" y="416"/>
                </a:cxn>
                <a:cxn ang="0">
                  <a:pos x="2040" y="0"/>
                </a:cxn>
                <a:cxn ang="0">
                  <a:pos x="2064" y="309"/>
                </a:cxn>
                <a:cxn ang="0">
                  <a:pos x="2133" y="604"/>
                </a:cxn>
                <a:cxn ang="0">
                  <a:pos x="2243" y="881"/>
                </a:cxn>
                <a:cxn ang="0">
                  <a:pos x="2391" y="1137"/>
                </a:cxn>
                <a:cxn ang="0">
                  <a:pos x="2572" y="1369"/>
                </a:cxn>
                <a:cxn ang="0">
                  <a:pos x="2786" y="1572"/>
                </a:cxn>
                <a:cxn ang="0">
                  <a:pos x="3025" y="1743"/>
                </a:cxn>
                <a:cxn ang="0">
                  <a:pos x="3290" y="1879"/>
                </a:cxn>
                <a:cxn ang="0">
                  <a:pos x="3573" y="1976"/>
                </a:cxn>
                <a:cxn ang="0">
                  <a:pos x="3873" y="2030"/>
                </a:cxn>
                <a:cxn ang="0">
                  <a:pos x="4186" y="2037"/>
                </a:cxn>
                <a:cxn ang="0">
                  <a:pos x="4492" y="1998"/>
                </a:cxn>
                <a:cxn ang="0">
                  <a:pos x="4784" y="1916"/>
                </a:cxn>
                <a:cxn ang="0">
                  <a:pos x="5054" y="1792"/>
                </a:cxn>
                <a:cxn ang="0">
                  <a:pos x="5303" y="1632"/>
                </a:cxn>
                <a:cxn ang="0">
                  <a:pos x="5524" y="1439"/>
                </a:cxn>
                <a:cxn ang="0">
                  <a:pos x="5716" y="1217"/>
                </a:cxn>
                <a:cxn ang="0">
                  <a:pos x="5875" y="969"/>
                </a:cxn>
                <a:cxn ang="0">
                  <a:pos x="5997" y="699"/>
                </a:cxn>
                <a:cxn ang="0">
                  <a:pos x="6079" y="409"/>
                </a:cxn>
                <a:cxn ang="0">
                  <a:pos x="6118" y="104"/>
                </a:cxn>
              </a:cxnLst>
              <a:rect l="0" t="0" r="r" b="b"/>
              <a:pathLst>
                <a:path w="8160" h="4080">
                  <a:moveTo>
                    <a:pt x="8160" y="0"/>
                  </a:moveTo>
                  <a:lnTo>
                    <a:pt x="8155" y="209"/>
                  </a:lnTo>
                  <a:lnTo>
                    <a:pt x="8139" y="416"/>
                  </a:lnTo>
                  <a:lnTo>
                    <a:pt x="8113" y="620"/>
                  </a:lnTo>
                  <a:lnTo>
                    <a:pt x="8077" y="821"/>
                  </a:lnTo>
                  <a:lnTo>
                    <a:pt x="8033" y="1019"/>
                  </a:lnTo>
                  <a:lnTo>
                    <a:pt x="7977" y="1212"/>
                  </a:lnTo>
                  <a:lnTo>
                    <a:pt x="7913" y="1401"/>
                  </a:lnTo>
                  <a:lnTo>
                    <a:pt x="7841" y="1587"/>
                  </a:lnTo>
                  <a:lnTo>
                    <a:pt x="7759" y="1768"/>
                  </a:lnTo>
                  <a:lnTo>
                    <a:pt x="7669" y="1943"/>
                  </a:lnTo>
                  <a:lnTo>
                    <a:pt x="7571" y="2114"/>
                  </a:lnTo>
                  <a:lnTo>
                    <a:pt x="7465" y="2280"/>
                  </a:lnTo>
                  <a:lnTo>
                    <a:pt x="7352" y="2440"/>
                  </a:lnTo>
                  <a:lnTo>
                    <a:pt x="7231" y="2594"/>
                  </a:lnTo>
                  <a:lnTo>
                    <a:pt x="7103" y="2742"/>
                  </a:lnTo>
                  <a:lnTo>
                    <a:pt x="6968" y="2884"/>
                  </a:lnTo>
                  <a:lnTo>
                    <a:pt x="6827" y="3019"/>
                  </a:lnTo>
                  <a:lnTo>
                    <a:pt x="6679" y="3148"/>
                  </a:lnTo>
                  <a:lnTo>
                    <a:pt x="6525" y="3268"/>
                  </a:lnTo>
                  <a:lnTo>
                    <a:pt x="6365" y="3382"/>
                  </a:lnTo>
                  <a:lnTo>
                    <a:pt x="6200" y="3488"/>
                  </a:lnTo>
                  <a:lnTo>
                    <a:pt x="6028" y="3586"/>
                  </a:lnTo>
                  <a:lnTo>
                    <a:pt x="5853" y="3677"/>
                  </a:lnTo>
                  <a:lnTo>
                    <a:pt x="5671" y="3759"/>
                  </a:lnTo>
                  <a:lnTo>
                    <a:pt x="5487" y="3832"/>
                  </a:lnTo>
                  <a:lnTo>
                    <a:pt x="5297" y="3896"/>
                  </a:lnTo>
                  <a:lnTo>
                    <a:pt x="5103" y="3951"/>
                  </a:lnTo>
                  <a:lnTo>
                    <a:pt x="4905" y="3997"/>
                  </a:lnTo>
                  <a:lnTo>
                    <a:pt x="4703" y="4033"/>
                  </a:lnTo>
                  <a:lnTo>
                    <a:pt x="4499" y="4059"/>
                  </a:lnTo>
                  <a:lnTo>
                    <a:pt x="4291" y="4075"/>
                  </a:lnTo>
                  <a:lnTo>
                    <a:pt x="4080" y="4080"/>
                  </a:lnTo>
                  <a:lnTo>
                    <a:pt x="3871" y="4075"/>
                  </a:lnTo>
                  <a:lnTo>
                    <a:pt x="3664" y="4059"/>
                  </a:lnTo>
                  <a:lnTo>
                    <a:pt x="3460" y="4033"/>
                  </a:lnTo>
                  <a:lnTo>
                    <a:pt x="3259" y="3997"/>
                  </a:lnTo>
                  <a:lnTo>
                    <a:pt x="3062" y="3951"/>
                  </a:lnTo>
                  <a:lnTo>
                    <a:pt x="2868" y="3896"/>
                  </a:lnTo>
                  <a:lnTo>
                    <a:pt x="2679" y="3832"/>
                  </a:lnTo>
                  <a:lnTo>
                    <a:pt x="2494" y="3759"/>
                  </a:lnTo>
                  <a:lnTo>
                    <a:pt x="2313" y="3677"/>
                  </a:lnTo>
                  <a:lnTo>
                    <a:pt x="2137" y="3586"/>
                  </a:lnTo>
                  <a:lnTo>
                    <a:pt x="1967" y="3488"/>
                  </a:lnTo>
                  <a:lnTo>
                    <a:pt x="1800" y="3382"/>
                  </a:lnTo>
                  <a:lnTo>
                    <a:pt x="1640" y="3268"/>
                  </a:lnTo>
                  <a:lnTo>
                    <a:pt x="1486" y="3148"/>
                  </a:lnTo>
                  <a:lnTo>
                    <a:pt x="1338" y="3019"/>
                  </a:lnTo>
                  <a:lnTo>
                    <a:pt x="1196" y="2884"/>
                  </a:lnTo>
                  <a:lnTo>
                    <a:pt x="1061" y="2742"/>
                  </a:lnTo>
                  <a:lnTo>
                    <a:pt x="933" y="2594"/>
                  </a:lnTo>
                  <a:lnTo>
                    <a:pt x="812" y="2440"/>
                  </a:lnTo>
                  <a:lnTo>
                    <a:pt x="698" y="2280"/>
                  </a:lnTo>
                  <a:lnTo>
                    <a:pt x="592" y="2114"/>
                  </a:lnTo>
                  <a:lnTo>
                    <a:pt x="493" y="1943"/>
                  </a:lnTo>
                  <a:lnTo>
                    <a:pt x="403" y="1768"/>
                  </a:lnTo>
                  <a:lnTo>
                    <a:pt x="321" y="1587"/>
                  </a:lnTo>
                  <a:lnTo>
                    <a:pt x="248" y="1401"/>
                  </a:lnTo>
                  <a:lnTo>
                    <a:pt x="184" y="1212"/>
                  </a:lnTo>
                  <a:lnTo>
                    <a:pt x="129" y="1019"/>
                  </a:lnTo>
                  <a:lnTo>
                    <a:pt x="83" y="821"/>
                  </a:lnTo>
                  <a:lnTo>
                    <a:pt x="47" y="620"/>
                  </a:lnTo>
                  <a:lnTo>
                    <a:pt x="21" y="416"/>
                  </a:lnTo>
                  <a:lnTo>
                    <a:pt x="5" y="209"/>
                  </a:lnTo>
                  <a:lnTo>
                    <a:pt x="0" y="0"/>
                  </a:lnTo>
                  <a:lnTo>
                    <a:pt x="2040" y="0"/>
                  </a:lnTo>
                  <a:lnTo>
                    <a:pt x="2043" y="104"/>
                  </a:lnTo>
                  <a:lnTo>
                    <a:pt x="2051" y="207"/>
                  </a:lnTo>
                  <a:lnTo>
                    <a:pt x="2064" y="309"/>
                  </a:lnTo>
                  <a:lnTo>
                    <a:pt x="2082" y="409"/>
                  </a:lnTo>
                  <a:lnTo>
                    <a:pt x="2105" y="507"/>
                  </a:lnTo>
                  <a:lnTo>
                    <a:pt x="2133" y="604"/>
                  </a:lnTo>
                  <a:lnTo>
                    <a:pt x="2164" y="699"/>
                  </a:lnTo>
                  <a:lnTo>
                    <a:pt x="2201" y="791"/>
                  </a:lnTo>
                  <a:lnTo>
                    <a:pt x="2243" y="881"/>
                  </a:lnTo>
                  <a:lnTo>
                    <a:pt x="2288" y="969"/>
                  </a:lnTo>
                  <a:lnTo>
                    <a:pt x="2337" y="1055"/>
                  </a:lnTo>
                  <a:lnTo>
                    <a:pt x="2391" y="1137"/>
                  </a:lnTo>
                  <a:lnTo>
                    <a:pt x="2448" y="1217"/>
                  </a:lnTo>
                  <a:lnTo>
                    <a:pt x="2508" y="1294"/>
                  </a:lnTo>
                  <a:lnTo>
                    <a:pt x="2572" y="1369"/>
                  </a:lnTo>
                  <a:lnTo>
                    <a:pt x="2641" y="1439"/>
                  </a:lnTo>
                  <a:lnTo>
                    <a:pt x="2711" y="1508"/>
                  </a:lnTo>
                  <a:lnTo>
                    <a:pt x="2786" y="1572"/>
                  </a:lnTo>
                  <a:lnTo>
                    <a:pt x="2863" y="1632"/>
                  </a:lnTo>
                  <a:lnTo>
                    <a:pt x="2943" y="1689"/>
                  </a:lnTo>
                  <a:lnTo>
                    <a:pt x="3025" y="1743"/>
                  </a:lnTo>
                  <a:lnTo>
                    <a:pt x="3111" y="1792"/>
                  </a:lnTo>
                  <a:lnTo>
                    <a:pt x="3199" y="1838"/>
                  </a:lnTo>
                  <a:lnTo>
                    <a:pt x="3290" y="1879"/>
                  </a:lnTo>
                  <a:lnTo>
                    <a:pt x="3381" y="1916"/>
                  </a:lnTo>
                  <a:lnTo>
                    <a:pt x="3476" y="1948"/>
                  </a:lnTo>
                  <a:lnTo>
                    <a:pt x="3573" y="1976"/>
                  </a:lnTo>
                  <a:lnTo>
                    <a:pt x="3671" y="1998"/>
                  </a:lnTo>
                  <a:lnTo>
                    <a:pt x="3771" y="2017"/>
                  </a:lnTo>
                  <a:lnTo>
                    <a:pt x="3873" y="2030"/>
                  </a:lnTo>
                  <a:lnTo>
                    <a:pt x="3976" y="2037"/>
                  </a:lnTo>
                  <a:lnTo>
                    <a:pt x="4080" y="2040"/>
                  </a:lnTo>
                  <a:lnTo>
                    <a:pt x="4186" y="2037"/>
                  </a:lnTo>
                  <a:lnTo>
                    <a:pt x="4289" y="2030"/>
                  </a:lnTo>
                  <a:lnTo>
                    <a:pt x="4392" y="2017"/>
                  </a:lnTo>
                  <a:lnTo>
                    <a:pt x="4492" y="1998"/>
                  </a:lnTo>
                  <a:lnTo>
                    <a:pt x="4591" y="1976"/>
                  </a:lnTo>
                  <a:lnTo>
                    <a:pt x="4688" y="1948"/>
                  </a:lnTo>
                  <a:lnTo>
                    <a:pt x="4784" y="1916"/>
                  </a:lnTo>
                  <a:lnTo>
                    <a:pt x="4876" y="1879"/>
                  </a:lnTo>
                  <a:lnTo>
                    <a:pt x="4966" y="1838"/>
                  </a:lnTo>
                  <a:lnTo>
                    <a:pt x="5054" y="1792"/>
                  </a:lnTo>
                  <a:lnTo>
                    <a:pt x="5140" y="1743"/>
                  </a:lnTo>
                  <a:lnTo>
                    <a:pt x="5222" y="1689"/>
                  </a:lnTo>
                  <a:lnTo>
                    <a:pt x="5303" y="1632"/>
                  </a:lnTo>
                  <a:lnTo>
                    <a:pt x="5379" y="1572"/>
                  </a:lnTo>
                  <a:lnTo>
                    <a:pt x="5454" y="1508"/>
                  </a:lnTo>
                  <a:lnTo>
                    <a:pt x="5524" y="1439"/>
                  </a:lnTo>
                  <a:lnTo>
                    <a:pt x="5592" y="1369"/>
                  </a:lnTo>
                  <a:lnTo>
                    <a:pt x="5656" y="1294"/>
                  </a:lnTo>
                  <a:lnTo>
                    <a:pt x="5716" y="1217"/>
                  </a:lnTo>
                  <a:lnTo>
                    <a:pt x="5773" y="1137"/>
                  </a:lnTo>
                  <a:lnTo>
                    <a:pt x="5826" y="1055"/>
                  </a:lnTo>
                  <a:lnTo>
                    <a:pt x="5875" y="969"/>
                  </a:lnTo>
                  <a:lnTo>
                    <a:pt x="5920" y="881"/>
                  </a:lnTo>
                  <a:lnTo>
                    <a:pt x="5961" y="791"/>
                  </a:lnTo>
                  <a:lnTo>
                    <a:pt x="5997" y="699"/>
                  </a:lnTo>
                  <a:lnTo>
                    <a:pt x="6029" y="604"/>
                  </a:lnTo>
                  <a:lnTo>
                    <a:pt x="6057" y="507"/>
                  </a:lnTo>
                  <a:lnTo>
                    <a:pt x="6079" y="409"/>
                  </a:lnTo>
                  <a:lnTo>
                    <a:pt x="6097" y="309"/>
                  </a:lnTo>
                  <a:lnTo>
                    <a:pt x="6110" y="207"/>
                  </a:lnTo>
                  <a:lnTo>
                    <a:pt x="6118" y="104"/>
                  </a:lnTo>
                  <a:lnTo>
                    <a:pt x="6120" y="0"/>
                  </a:lnTo>
                  <a:lnTo>
                    <a:pt x="8160" y="0"/>
                  </a:lnTo>
                  <a:close/>
                </a:path>
              </a:pathLst>
            </a:custGeom>
            <a:solidFill>
              <a:schemeClr val="bg1"/>
            </a:solidFill>
            <a:ln w="9525">
              <a:noFill/>
              <a:round/>
              <a:headEnd/>
              <a:tailEnd/>
            </a:ln>
          </p:spPr>
          <p:txBody>
            <a:bodyPr/>
            <a:lstStyle/>
            <a:p>
              <a:endParaRPr lang="da-DK" cap="all" baseline="0"/>
            </a:p>
          </p:txBody>
        </p:sp>
        <p:sp>
          <p:nvSpPr>
            <p:cNvPr id="3097" name="Freeform 25"/>
            <p:cNvSpPr>
              <a:spLocks noChangeAspect="1"/>
            </p:cNvSpPr>
            <p:nvPr/>
          </p:nvSpPr>
          <p:spPr bwMode="auto">
            <a:xfrm>
              <a:off x="454" y="227"/>
              <a:ext cx="192" cy="192"/>
            </a:xfrm>
            <a:custGeom>
              <a:avLst/>
              <a:gdLst/>
              <a:ahLst/>
              <a:cxnLst>
                <a:cxn ang="0">
                  <a:pos x="2878" y="8160"/>
                </a:cxn>
                <a:cxn ang="0">
                  <a:pos x="0" y="8160"/>
                </a:cxn>
                <a:cxn ang="0">
                  <a:pos x="8160" y="0"/>
                </a:cxn>
                <a:cxn ang="0">
                  <a:pos x="8160" y="2892"/>
                </a:cxn>
                <a:cxn ang="0">
                  <a:pos x="2878" y="8160"/>
                </a:cxn>
              </a:cxnLst>
              <a:rect l="0" t="0" r="r" b="b"/>
              <a:pathLst>
                <a:path w="8160" h="8160">
                  <a:moveTo>
                    <a:pt x="2878" y="8160"/>
                  </a:moveTo>
                  <a:lnTo>
                    <a:pt x="0" y="8160"/>
                  </a:lnTo>
                  <a:lnTo>
                    <a:pt x="8160" y="0"/>
                  </a:lnTo>
                  <a:lnTo>
                    <a:pt x="8160" y="2892"/>
                  </a:lnTo>
                  <a:lnTo>
                    <a:pt x="2878" y="8160"/>
                  </a:lnTo>
                  <a:close/>
                </a:path>
              </a:pathLst>
            </a:custGeom>
            <a:solidFill>
              <a:schemeClr val="bg1"/>
            </a:solidFill>
            <a:ln w="9525">
              <a:noFill/>
              <a:round/>
              <a:headEnd/>
              <a:tailEnd/>
            </a:ln>
          </p:spPr>
          <p:txBody>
            <a:bodyPr/>
            <a:lstStyle/>
            <a:p>
              <a:endParaRPr lang="da-DK" cap="all" baseline="0"/>
            </a:p>
          </p:txBody>
        </p:sp>
      </p:grpSp>
      <p:sp>
        <p:nvSpPr>
          <p:cNvPr id="3107" name="SD_FLD_Date"/>
          <p:cNvSpPr txBox="1">
            <a:spLocks noChangeArrowheads="1"/>
          </p:cNvSpPr>
          <p:nvPr/>
        </p:nvSpPr>
        <p:spPr bwMode="auto">
          <a:xfrm>
            <a:off x="7556500" y="554038"/>
            <a:ext cx="1223963" cy="144462"/>
          </a:xfrm>
          <a:prstGeom prst="rect">
            <a:avLst/>
          </a:prstGeom>
          <a:noFill/>
          <a:ln w="1778" algn="ctr">
            <a:noFill/>
            <a:miter lim="800000"/>
            <a:headEnd/>
            <a:tailEnd/>
          </a:ln>
          <a:effectLst/>
        </p:spPr>
        <p:txBody>
          <a:bodyPr lIns="0" tIns="0" rIns="0" bIns="0" anchor="b"/>
          <a:lstStyle/>
          <a:p>
            <a:pPr algn="r">
              <a:lnSpc>
                <a:spcPct val="102000"/>
              </a:lnSpc>
            </a:pPr>
            <a:r>
              <a:rPr lang="en-US" sz="900" cap="all" baseline="0" dirty="0" smtClean="0">
                <a:solidFill>
                  <a:schemeClr val="bg1"/>
                </a:solidFill>
              </a:rPr>
              <a:t>Autumn 2015</a:t>
            </a:r>
            <a:endParaRPr lang="en-US" sz="900" cap="all" baseline="0" dirty="0">
              <a:solidFill>
                <a:schemeClr val="bg1"/>
              </a:solidFill>
            </a:endParaRPr>
          </a:p>
        </p:txBody>
      </p:sp>
      <p:sp>
        <p:nvSpPr>
          <p:cNvPr id="3108" name="SD_FLD_MainEntity"/>
          <p:cNvSpPr txBox="1">
            <a:spLocks noChangeArrowheads="1"/>
          </p:cNvSpPr>
          <p:nvPr/>
        </p:nvSpPr>
        <p:spPr bwMode="auto">
          <a:xfrm>
            <a:off x="1120775" y="187325"/>
            <a:ext cx="2041525" cy="495300"/>
          </a:xfrm>
          <a:prstGeom prst="rect">
            <a:avLst/>
          </a:prstGeom>
          <a:noFill/>
          <a:ln w="1778" algn="ctr">
            <a:noFill/>
            <a:miter lim="800000"/>
            <a:headEnd/>
            <a:tailEnd/>
          </a:ln>
          <a:effectLst/>
        </p:spPr>
        <p:txBody>
          <a:bodyPr lIns="0" tIns="0" rIns="0" bIns="0" anchor="b"/>
          <a:lstStyle/>
          <a:p>
            <a:pPr>
              <a:lnSpc>
                <a:spcPct val="95000"/>
              </a:lnSpc>
            </a:pPr>
            <a:r>
              <a:rPr lang="en-US" sz="1100" cap="all" baseline="0" dirty="0" smtClean="0">
                <a:solidFill>
                  <a:schemeClr val="bg1"/>
                </a:solidFill>
              </a:rPr>
              <a:t>Aarhus</a:t>
            </a:r>
          </a:p>
          <a:p>
            <a:pPr>
              <a:lnSpc>
                <a:spcPct val="95000"/>
              </a:lnSpc>
            </a:pPr>
            <a:r>
              <a:rPr lang="en-US" sz="1100" cap="all" baseline="0" dirty="0" err="1" smtClean="0">
                <a:solidFill>
                  <a:schemeClr val="bg1"/>
                </a:solidFill>
              </a:rPr>
              <a:t>universitet</a:t>
            </a:r>
            <a:endParaRPr lang="en-US" sz="1100" cap="all" baseline="0" dirty="0" smtClean="0">
              <a:solidFill>
                <a:schemeClr val="bg1"/>
              </a:solidFill>
            </a:endParaRPr>
          </a:p>
        </p:txBody>
      </p:sp>
      <p:sp>
        <p:nvSpPr>
          <p:cNvPr id="3110" name="SD_FLD_SubEntity"/>
          <p:cNvSpPr txBox="1">
            <a:spLocks noChangeArrowheads="1"/>
          </p:cNvSpPr>
          <p:nvPr/>
        </p:nvSpPr>
        <p:spPr bwMode="auto">
          <a:xfrm>
            <a:off x="1120775" y="723900"/>
            <a:ext cx="2041525" cy="495300"/>
          </a:xfrm>
          <a:prstGeom prst="rect">
            <a:avLst/>
          </a:prstGeom>
          <a:noFill/>
          <a:ln w="1778" algn="ctr">
            <a:noFill/>
            <a:miter lim="800000"/>
            <a:headEnd/>
            <a:tailEnd/>
          </a:ln>
          <a:effectLst/>
        </p:spPr>
        <p:txBody>
          <a:bodyPr lIns="0" tIns="0" rIns="0" bIns="0"/>
          <a:lstStyle/>
          <a:p>
            <a:pPr>
              <a:lnSpc>
                <a:spcPct val="95000"/>
              </a:lnSpc>
            </a:pPr>
            <a:endParaRPr lang="en-US" sz="800" cap="all" baseline="0">
              <a:solidFill>
                <a:schemeClr val="bg1"/>
              </a:solidFill>
            </a:endParaRPr>
          </a:p>
        </p:txBody>
      </p:sp>
      <p:sp>
        <p:nvSpPr>
          <p:cNvPr id="14" name="Line 13"/>
          <p:cNvSpPr>
            <a:spLocks noChangeShapeType="1"/>
          </p:cNvSpPr>
          <p:nvPr userDrawn="1"/>
        </p:nvSpPr>
        <p:spPr bwMode="auto">
          <a:xfrm>
            <a:off x="358775" y="2775600"/>
            <a:ext cx="1403350" cy="0"/>
          </a:xfrm>
          <a:prstGeom prst="line">
            <a:avLst/>
          </a:prstGeom>
          <a:noFill/>
          <a:ln w="1778">
            <a:solidFill>
              <a:schemeClr val="bg1"/>
            </a:solidFill>
            <a:round/>
            <a:headEnd/>
            <a:tailEnd/>
          </a:ln>
          <a:effectLst/>
        </p:spPr>
        <p:txBody>
          <a:bodyPr/>
          <a:lstStyle/>
          <a:p>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da-DK"/>
          </a:p>
        </p:txBody>
      </p:sp>
      <p:sp>
        <p:nvSpPr>
          <p:cNvPr id="3" name="Content Placeholder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4" name="Slide Number Placeholder 3"/>
          <p:cNvSpPr>
            <a:spLocks noGrp="1"/>
          </p:cNvSpPr>
          <p:nvPr>
            <p:ph type="sldNum" sz="quarter" idx="10"/>
          </p:nvPr>
        </p:nvSpPr>
        <p:spPr/>
        <p:txBody>
          <a:bodyPr/>
          <a:lstStyle>
            <a:lvl1pPr>
              <a:defRPr/>
            </a:lvl1pPr>
          </a:lstStyle>
          <a:p>
            <a:fld id="{4A778A20-C4FB-4A5D-BA56-B6F7BCAF0113}" type="slidenum">
              <a:rPr lang="da-DK"/>
              <a:pPr/>
              <a:t>‹nr.›</a:t>
            </a:fld>
            <a:endParaRPr lang="da-DK"/>
          </a:p>
        </p:txBody>
      </p:sp>
      <p:sp>
        <p:nvSpPr>
          <p:cNvPr id="5" name="Line 13"/>
          <p:cNvSpPr>
            <a:spLocks noChangeShapeType="1"/>
          </p:cNvSpPr>
          <p:nvPr userDrawn="1"/>
        </p:nvSpPr>
        <p:spPr bwMode="auto">
          <a:xfrm>
            <a:off x="358775" y="2775600"/>
            <a:ext cx="1403350" cy="0"/>
          </a:xfrm>
          <a:prstGeom prst="line">
            <a:avLst/>
          </a:prstGeom>
          <a:noFill/>
          <a:ln w="1778">
            <a:solidFill>
              <a:schemeClr val="bg2"/>
            </a:solidFill>
            <a:round/>
            <a:headEnd/>
            <a:tailEnd/>
          </a:ln>
          <a:effectLst/>
        </p:spPr>
        <p:txBody>
          <a:bodyPr/>
          <a:lstStyle/>
          <a:p>
            <a:endParaRPr lang="da-DK"/>
          </a:p>
        </p:txBody>
      </p:sp>
      <p:sp>
        <p:nvSpPr>
          <p:cNvPr id="6" name="SD_FLD_Title"/>
          <p:cNvSpPr txBox="1">
            <a:spLocks noChangeArrowheads="1"/>
          </p:cNvSpPr>
          <p:nvPr userDrawn="1"/>
        </p:nvSpPr>
        <p:spPr bwMode="auto">
          <a:xfrm>
            <a:off x="4767263" y="554038"/>
            <a:ext cx="2609850" cy="144462"/>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7" name="SD_FLD_AuthorName"/>
          <p:cNvSpPr txBox="1">
            <a:spLocks noChangeArrowheads="1"/>
          </p:cNvSpPr>
          <p:nvPr userDrawn="1"/>
        </p:nvSpPr>
        <p:spPr bwMode="auto">
          <a:xfrm>
            <a:off x="4767263" y="682625"/>
            <a:ext cx="2609850" cy="144463"/>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8" name="SD_FLD_AuthorTitle"/>
          <p:cNvSpPr txBox="1">
            <a:spLocks noChangeArrowheads="1"/>
          </p:cNvSpPr>
          <p:nvPr userDrawn="1"/>
        </p:nvSpPr>
        <p:spPr bwMode="auto">
          <a:xfrm>
            <a:off x="4767263" y="811213"/>
            <a:ext cx="2609850" cy="144462"/>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9" name="SD_FLD_Date"/>
          <p:cNvSpPr txBox="1">
            <a:spLocks noChangeArrowheads="1"/>
          </p:cNvSpPr>
          <p:nvPr userDrawn="1"/>
        </p:nvSpPr>
        <p:spPr bwMode="auto">
          <a:xfrm>
            <a:off x="7556500" y="554038"/>
            <a:ext cx="1223963" cy="144462"/>
          </a:xfrm>
          <a:prstGeom prst="rect">
            <a:avLst/>
          </a:prstGeom>
          <a:noFill/>
          <a:ln w="1778" algn="ctr">
            <a:noFill/>
            <a:miter lim="800000"/>
            <a:headEnd/>
            <a:tailEnd/>
          </a:ln>
          <a:effectLst/>
        </p:spPr>
        <p:txBody>
          <a:bodyPr lIns="0" tIns="0" rIns="0" bIns="0" anchor="b"/>
          <a:lstStyle/>
          <a:p>
            <a:pPr algn="r">
              <a:lnSpc>
                <a:spcPct val="102000"/>
              </a:lnSpc>
            </a:pPr>
            <a:r>
              <a:rPr lang="en-US" sz="900" cap="all" baseline="0" dirty="0" smtClean="0">
                <a:solidFill>
                  <a:schemeClr val="bg2"/>
                </a:solidFill>
              </a:rPr>
              <a:t>Autumn 2015</a:t>
            </a:r>
            <a:endParaRPr lang="en-US" sz="900" cap="all" baseline="0" dirty="0">
              <a:solidFill>
                <a:schemeClr val="bg2"/>
              </a:solidFill>
            </a:endParaRPr>
          </a:p>
        </p:txBody>
      </p:sp>
      <p:sp>
        <p:nvSpPr>
          <p:cNvPr id="11" name="SD_FLD_SubEntity"/>
          <p:cNvSpPr txBox="1">
            <a:spLocks noChangeArrowheads="1"/>
          </p:cNvSpPr>
          <p:nvPr userDrawn="1"/>
        </p:nvSpPr>
        <p:spPr bwMode="auto">
          <a:xfrm>
            <a:off x="1120775" y="723900"/>
            <a:ext cx="2041525" cy="495300"/>
          </a:xfrm>
          <a:prstGeom prst="rect">
            <a:avLst/>
          </a:prstGeom>
          <a:noFill/>
          <a:ln w="1778" algn="ctr">
            <a:noFill/>
            <a:miter lim="800000"/>
            <a:headEnd/>
            <a:tailEnd/>
          </a:ln>
          <a:effectLst/>
        </p:spPr>
        <p:txBody>
          <a:bodyPr lIns="0" tIns="0" rIns="0" bIns="0"/>
          <a:lstStyle/>
          <a:p>
            <a:pPr>
              <a:lnSpc>
                <a:spcPct val="95000"/>
              </a:lnSpc>
            </a:pPr>
            <a:endParaRPr lang="en-US" sz="800" cap="all" baseline="0">
              <a:solidFill>
                <a:schemeClr val="bg2"/>
              </a:solidFill>
            </a:endParaRPr>
          </a:p>
        </p:txBody>
      </p:sp>
      <p:sp>
        <p:nvSpPr>
          <p:cNvPr id="12" name="SD_FLD_MainEntity"/>
          <p:cNvSpPr txBox="1">
            <a:spLocks noChangeArrowheads="1"/>
          </p:cNvSpPr>
          <p:nvPr userDrawn="1"/>
        </p:nvSpPr>
        <p:spPr bwMode="auto">
          <a:xfrm>
            <a:off x="1120775" y="187325"/>
            <a:ext cx="2041525" cy="495300"/>
          </a:xfrm>
          <a:prstGeom prst="rect">
            <a:avLst/>
          </a:prstGeom>
          <a:noFill/>
          <a:ln w="1778" algn="ctr">
            <a:noFill/>
            <a:miter lim="800000"/>
            <a:headEnd/>
            <a:tailEnd/>
          </a:ln>
          <a:effectLst/>
        </p:spPr>
        <p:txBody>
          <a:bodyPr lIns="0" tIns="0" rIns="0" bIns="0" anchor="b"/>
          <a:lstStyle/>
          <a:p>
            <a:pPr>
              <a:lnSpc>
                <a:spcPct val="95000"/>
              </a:lnSpc>
            </a:pPr>
            <a:r>
              <a:rPr lang="en-US" sz="1100" cap="all" baseline="0" dirty="0" smtClean="0">
                <a:solidFill>
                  <a:schemeClr val="bg2"/>
                </a:solidFill>
              </a:rPr>
              <a:t>Aarhus</a:t>
            </a:r>
          </a:p>
          <a:p>
            <a:pPr>
              <a:lnSpc>
                <a:spcPct val="95000"/>
              </a:lnSpc>
            </a:pPr>
            <a:r>
              <a:rPr lang="en-US" sz="1100" cap="all" baseline="0" dirty="0" err="1" smtClean="0">
                <a:solidFill>
                  <a:schemeClr val="bg2"/>
                </a:solidFill>
              </a:rPr>
              <a:t>universitet</a:t>
            </a:r>
            <a:endParaRPr lang="en-US" sz="1100" cap="all" baseline="0" dirty="0" smtClean="0">
              <a:solidFill>
                <a:schemeClr val="bg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da-DK"/>
          </a:p>
        </p:txBody>
      </p:sp>
      <p:sp>
        <p:nvSpPr>
          <p:cNvPr id="3" name="Content Placeholder 2"/>
          <p:cNvSpPr>
            <a:spLocks noGrp="1"/>
          </p:cNvSpPr>
          <p:nvPr>
            <p:ph sz="half" idx="1"/>
          </p:nvPr>
        </p:nvSpPr>
        <p:spPr>
          <a:xfrm>
            <a:off x="358775" y="2937600"/>
            <a:ext cx="4133850" cy="3240000"/>
          </a:xfrm>
        </p:spPr>
        <p:txBody>
          <a:bodyPr/>
          <a:lstStyle>
            <a:lvl1pPr>
              <a:defRPr sz="1800"/>
            </a:lvl1pPr>
            <a:lvl2pPr>
              <a:defRPr sz="1400"/>
            </a:lvl2pPr>
            <a:lvl3pPr>
              <a:defRPr sz="1200"/>
            </a:lvl3pPr>
            <a:lvl4pPr>
              <a:defRPr sz="1200"/>
            </a:lvl4pPr>
            <a:lvl5pPr>
              <a:defRPr sz="12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4" name="Content Placeholder 3"/>
          <p:cNvSpPr>
            <a:spLocks noGrp="1"/>
          </p:cNvSpPr>
          <p:nvPr>
            <p:ph sz="half" idx="2"/>
          </p:nvPr>
        </p:nvSpPr>
        <p:spPr>
          <a:xfrm>
            <a:off x="4645025" y="2937600"/>
            <a:ext cx="4135438" cy="3240000"/>
          </a:xfrm>
        </p:spPr>
        <p:txBody>
          <a:bodyPr/>
          <a:lstStyle>
            <a:lvl1pPr>
              <a:defRPr sz="1800"/>
            </a:lvl1pPr>
            <a:lvl2pPr>
              <a:defRPr sz="1400"/>
            </a:lvl2pPr>
            <a:lvl3pPr>
              <a:defRPr sz="1200"/>
            </a:lvl3pPr>
            <a:lvl4pPr>
              <a:defRPr sz="1200"/>
            </a:lvl4pPr>
            <a:lvl5pPr>
              <a:defRPr sz="12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5" name="Slide Number Placeholder 4"/>
          <p:cNvSpPr>
            <a:spLocks noGrp="1"/>
          </p:cNvSpPr>
          <p:nvPr>
            <p:ph type="sldNum" sz="quarter" idx="10"/>
          </p:nvPr>
        </p:nvSpPr>
        <p:spPr/>
        <p:txBody>
          <a:bodyPr/>
          <a:lstStyle>
            <a:lvl1pPr>
              <a:defRPr/>
            </a:lvl1pPr>
          </a:lstStyle>
          <a:p>
            <a:fld id="{A5F7DBBA-2010-4765-A612-F54F7AD4A3C6}" type="slidenum">
              <a:rPr lang="da-DK"/>
              <a:pPr/>
              <a:t>‹nr.›</a:t>
            </a:fld>
            <a:endParaRPr lang="da-DK"/>
          </a:p>
        </p:txBody>
      </p:sp>
      <p:sp>
        <p:nvSpPr>
          <p:cNvPr id="13" name="SD_FLD_Title"/>
          <p:cNvSpPr txBox="1">
            <a:spLocks noChangeArrowheads="1"/>
          </p:cNvSpPr>
          <p:nvPr userDrawn="1"/>
        </p:nvSpPr>
        <p:spPr bwMode="auto">
          <a:xfrm>
            <a:off x="4767263" y="554038"/>
            <a:ext cx="2609850" cy="144462"/>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14" name="SD_FLD_AuthorName"/>
          <p:cNvSpPr txBox="1">
            <a:spLocks noChangeArrowheads="1"/>
          </p:cNvSpPr>
          <p:nvPr userDrawn="1"/>
        </p:nvSpPr>
        <p:spPr bwMode="auto">
          <a:xfrm>
            <a:off x="4767263" y="682625"/>
            <a:ext cx="2609850" cy="144463"/>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15" name="SD_FLD_AuthorTitle"/>
          <p:cNvSpPr txBox="1">
            <a:spLocks noChangeArrowheads="1"/>
          </p:cNvSpPr>
          <p:nvPr userDrawn="1"/>
        </p:nvSpPr>
        <p:spPr bwMode="auto">
          <a:xfrm>
            <a:off x="4767263" y="811213"/>
            <a:ext cx="2609850" cy="144462"/>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16" name="SD_FLD_Date"/>
          <p:cNvSpPr txBox="1">
            <a:spLocks noChangeArrowheads="1"/>
          </p:cNvSpPr>
          <p:nvPr userDrawn="1"/>
        </p:nvSpPr>
        <p:spPr bwMode="auto">
          <a:xfrm>
            <a:off x="7556500" y="554038"/>
            <a:ext cx="1223963" cy="144462"/>
          </a:xfrm>
          <a:prstGeom prst="rect">
            <a:avLst/>
          </a:prstGeom>
          <a:noFill/>
          <a:ln w="1778" algn="ctr">
            <a:noFill/>
            <a:miter lim="800000"/>
            <a:headEnd/>
            <a:tailEnd/>
          </a:ln>
          <a:effectLst/>
        </p:spPr>
        <p:txBody>
          <a:bodyPr lIns="0" tIns="0" rIns="0" bIns="0" anchor="b"/>
          <a:lstStyle/>
          <a:p>
            <a:pPr algn="r">
              <a:lnSpc>
                <a:spcPct val="102000"/>
              </a:lnSpc>
            </a:pPr>
            <a:r>
              <a:rPr lang="en-US" sz="900" cap="all" baseline="0" smtClean="0">
                <a:solidFill>
                  <a:schemeClr val="bg2"/>
                </a:solidFill>
              </a:rPr>
              <a:t>20 DECEMBER, 2008</a:t>
            </a:r>
            <a:endParaRPr lang="en-US" sz="900" cap="all" baseline="0" dirty="0">
              <a:solidFill>
                <a:schemeClr val="bg2"/>
              </a:solidFill>
            </a:endParaRPr>
          </a:p>
        </p:txBody>
      </p:sp>
      <p:sp>
        <p:nvSpPr>
          <p:cNvPr id="18" name="SD_FLD_SubEntity"/>
          <p:cNvSpPr txBox="1">
            <a:spLocks noChangeArrowheads="1"/>
          </p:cNvSpPr>
          <p:nvPr userDrawn="1"/>
        </p:nvSpPr>
        <p:spPr bwMode="auto">
          <a:xfrm>
            <a:off x="1120775" y="723900"/>
            <a:ext cx="2041525" cy="495300"/>
          </a:xfrm>
          <a:prstGeom prst="rect">
            <a:avLst/>
          </a:prstGeom>
          <a:noFill/>
          <a:ln w="1778" algn="ctr">
            <a:noFill/>
            <a:miter lim="800000"/>
            <a:headEnd/>
            <a:tailEnd/>
          </a:ln>
          <a:effectLst/>
        </p:spPr>
        <p:txBody>
          <a:bodyPr lIns="0" tIns="0" rIns="0" bIns="0"/>
          <a:lstStyle/>
          <a:p>
            <a:pPr>
              <a:lnSpc>
                <a:spcPct val="95000"/>
              </a:lnSpc>
            </a:pPr>
            <a:endParaRPr lang="en-US" sz="800" cap="all" baseline="0">
              <a:solidFill>
                <a:schemeClr val="bg2"/>
              </a:solidFill>
            </a:endParaRPr>
          </a:p>
        </p:txBody>
      </p:sp>
      <p:sp>
        <p:nvSpPr>
          <p:cNvPr id="19" name="SD_FLD_MainEntity"/>
          <p:cNvSpPr txBox="1">
            <a:spLocks noChangeArrowheads="1"/>
          </p:cNvSpPr>
          <p:nvPr userDrawn="1"/>
        </p:nvSpPr>
        <p:spPr bwMode="auto">
          <a:xfrm>
            <a:off x="1120775" y="187325"/>
            <a:ext cx="2041525" cy="495300"/>
          </a:xfrm>
          <a:prstGeom prst="rect">
            <a:avLst/>
          </a:prstGeom>
          <a:noFill/>
          <a:ln w="1778" algn="ctr">
            <a:noFill/>
            <a:miter lim="800000"/>
            <a:headEnd/>
            <a:tailEnd/>
          </a:ln>
          <a:effectLst/>
        </p:spPr>
        <p:txBody>
          <a:bodyPr lIns="0" tIns="0" rIns="0" bIns="0" anchor="b"/>
          <a:lstStyle/>
          <a:p>
            <a:pPr>
              <a:lnSpc>
                <a:spcPct val="95000"/>
              </a:lnSpc>
            </a:pPr>
            <a:r>
              <a:rPr lang="en-US" sz="1100" cap="all" baseline="0" dirty="0" smtClean="0">
                <a:solidFill>
                  <a:schemeClr val="bg2"/>
                </a:solidFill>
              </a:rPr>
              <a:t>Aarhus</a:t>
            </a:r>
          </a:p>
          <a:p>
            <a:pPr>
              <a:lnSpc>
                <a:spcPct val="95000"/>
              </a:lnSpc>
            </a:pPr>
            <a:r>
              <a:rPr lang="en-US" sz="1100" cap="all" baseline="0" dirty="0" err="1" smtClean="0">
                <a:solidFill>
                  <a:schemeClr val="bg2"/>
                </a:solidFill>
              </a:rPr>
              <a:t>universitet</a:t>
            </a:r>
            <a:endParaRPr lang="en-US" sz="1100" cap="all" baseline="0" dirty="0" smtClean="0">
              <a:solidFill>
                <a:schemeClr val="bg2"/>
              </a:solidFill>
            </a:endParaRPr>
          </a:p>
        </p:txBody>
      </p:sp>
      <p:sp>
        <p:nvSpPr>
          <p:cNvPr id="17" name="Line 13"/>
          <p:cNvSpPr>
            <a:spLocks noChangeShapeType="1"/>
          </p:cNvSpPr>
          <p:nvPr userDrawn="1"/>
        </p:nvSpPr>
        <p:spPr bwMode="auto">
          <a:xfrm>
            <a:off x="358775" y="2775600"/>
            <a:ext cx="1403350" cy="0"/>
          </a:xfrm>
          <a:prstGeom prst="line">
            <a:avLst/>
          </a:prstGeom>
          <a:noFill/>
          <a:ln w="1778">
            <a:solidFill>
              <a:schemeClr val="bg2"/>
            </a:solidFill>
            <a:round/>
            <a:headEnd/>
            <a:tailEnd/>
          </a:ln>
          <a:effectLst/>
        </p:spPr>
        <p:txBody>
          <a:bodyPr/>
          <a:lstStyle/>
          <a:p>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da-DK"/>
          </a:p>
        </p:txBody>
      </p:sp>
      <p:sp>
        <p:nvSpPr>
          <p:cNvPr id="3" name="Slide Number Placeholder 2"/>
          <p:cNvSpPr>
            <a:spLocks noGrp="1"/>
          </p:cNvSpPr>
          <p:nvPr>
            <p:ph type="sldNum" sz="quarter" idx="10"/>
          </p:nvPr>
        </p:nvSpPr>
        <p:spPr/>
        <p:txBody>
          <a:bodyPr/>
          <a:lstStyle>
            <a:lvl1pPr>
              <a:defRPr/>
            </a:lvl1pPr>
          </a:lstStyle>
          <a:p>
            <a:fld id="{69AF94A8-4A13-44AB-B4C1-526BECB1EFCA}" type="slidenum">
              <a:rPr lang="da-DK"/>
              <a:pPr/>
              <a:t>‹nr.›</a:t>
            </a:fld>
            <a:endParaRPr lang="da-DK"/>
          </a:p>
        </p:txBody>
      </p:sp>
      <p:sp>
        <p:nvSpPr>
          <p:cNvPr id="5" name="SD_FLD_Title"/>
          <p:cNvSpPr txBox="1">
            <a:spLocks noChangeArrowheads="1"/>
          </p:cNvSpPr>
          <p:nvPr userDrawn="1"/>
        </p:nvSpPr>
        <p:spPr bwMode="auto">
          <a:xfrm>
            <a:off x="4767263" y="554038"/>
            <a:ext cx="2609850" cy="144462"/>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6" name="SD_FLD_AuthorName"/>
          <p:cNvSpPr txBox="1">
            <a:spLocks noChangeArrowheads="1"/>
          </p:cNvSpPr>
          <p:nvPr userDrawn="1"/>
        </p:nvSpPr>
        <p:spPr bwMode="auto">
          <a:xfrm>
            <a:off x="4767263" y="682625"/>
            <a:ext cx="2609850" cy="144463"/>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7" name="SD_FLD_AuthorTitle"/>
          <p:cNvSpPr txBox="1">
            <a:spLocks noChangeArrowheads="1"/>
          </p:cNvSpPr>
          <p:nvPr userDrawn="1"/>
        </p:nvSpPr>
        <p:spPr bwMode="auto">
          <a:xfrm>
            <a:off x="4767263" y="811213"/>
            <a:ext cx="2609850" cy="144462"/>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8" name="SD_FLD_Date"/>
          <p:cNvSpPr txBox="1">
            <a:spLocks noChangeArrowheads="1"/>
          </p:cNvSpPr>
          <p:nvPr userDrawn="1"/>
        </p:nvSpPr>
        <p:spPr bwMode="auto">
          <a:xfrm>
            <a:off x="7556500" y="554038"/>
            <a:ext cx="1223963" cy="144462"/>
          </a:xfrm>
          <a:prstGeom prst="rect">
            <a:avLst/>
          </a:prstGeom>
          <a:noFill/>
          <a:ln w="1778" algn="ctr">
            <a:noFill/>
            <a:miter lim="800000"/>
            <a:headEnd/>
            <a:tailEnd/>
          </a:ln>
          <a:effectLst/>
        </p:spPr>
        <p:txBody>
          <a:bodyPr lIns="0" tIns="0" rIns="0" bIns="0" anchor="b"/>
          <a:lstStyle/>
          <a:p>
            <a:pPr algn="r">
              <a:lnSpc>
                <a:spcPct val="102000"/>
              </a:lnSpc>
            </a:pPr>
            <a:r>
              <a:rPr lang="en-US" sz="900" cap="all" baseline="0" smtClean="0">
                <a:solidFill>
                  <a:schemeClr val="bg2"/>
                </a:solidFill>
              </a:rPr>
              <a:t>20 DECEMBER, 2008</a:t>
            </a:r>
            <a:endParaRPr lang="en-US" sz="900" cap="all" baseline="0" dirty="0">
              <a:solidFill>
                <a:schemeClr val="bg2"/>
              </a:solidFill>
            </a:endParaRPr>
          </a:p>
        </p:txBody>
      </p:sp>
      <p:sp>
        <p:nvSpPr>
          <p:cNvPr id="10" name="SD_FLD_SubEntity"/>
          <p:cNvSpPr txBox="1">
            <a:spLocks noChangeArrowheads="1"/>
          </p:cNvSpPr>
          <p:nvPr userDrawn="1"/>
        </p:nvSpPr>
        <p:spPr bwMode="auto">
          <a:xfrm>
            <a:off x="1120775" y="723900"/>
            <a:ext cx="2041525" cy="495300"/>
          </a:xfrm>
          <a:prstGeom prst="rect">
            <a:avLst/>
          </a:prstGeom>
          <a:noFill/>
          <a:ln w="1778" algn="ctr">
            <a:noFill/>
            <a:miter lim="800000"/>
            <a:headEnd/>
            <a:tailEnd/>
          </a:ln>
          <a:effectLst/>
        </p:spPr>
        <p:txBody>
          <a:bodyPr lIns="0" tIns="0" rIns="0" bIns="0"/>
          <a:lstStyle/>
          <a:p>
            <a:pPr>
              <a:lnSpc>
                <a:spcPct val="95000"/>
              </a:lnSpc>
            </a:pPr>
            <a:endParaRPr lang="en-US" sz="800" cap="all" baseline="0">
              <a:solidFill>
                <a:schemeClr val="bg2"/>
              </a:solidFill>
            </a:endParaRPr>
          </a:p>
        </p:txBody>
      </p:sp>
      <p:sp>
        <p:nvSpPr>
          <p:cNvPr id="12" name="SD_FLD_MainEntity"/>
          <p:cNvSpPr txBox="1">
            <a:spLocks noChangeArrowheads="1"/>
          </p:cNvSpPr>
          <p:nvPr userDrawn="1"/>
        </p:nvSpPr>
        <p:spPr bwMode="auto">
          <a:xfrm>
            <a:off x="1120775" y="187325"/>
            <a:ext cx="2041525" cy="495300"/>
          </a:xfrm>
          <a:prstGeom prst="rect">
            <a:avLst/>
          </a:prstGeom>
          <a:noFill/>
          <a:ln w="1778" algn="ctr">
            <a:noFill/>
            <a:miter lim="800000"/>
            <a:headEnd/>
            <a:tailEnd/>
          </a:ln>
          <a:effectLst/>
        </p:spPr>
        <p:txBody>
          <a:bodyPr lIns="0" tIns="0" rIns="0" bIns="0" anchor="b"/>
          <a:lstStyle/>
          <a:p>
            <a:pPr>
              <a:lnSpc>
                <a:spcPct val="95000"/>
              </a:lnSpc>
            </a:pPr>
            <a:r>
              <a:rPr lang="en-US" sz="1100" cap="all" baseline="0" dirty="0" smtClean="0">
                <a:solidFill>
                  <a:schemeClr val="bg2"/>
                </a:solidFill>
              </a:rPr>
              <a:t>Aarhus</a:t>
            </a:r>
          </a:p>
          <a:p>
            <a:pPr>
              <a:lnSpc>
                <a:spcPct val="95000"/>
              </a:lnSpc>
            </a:pPr>
            <a:r>
              <a:rPr lang="en-US" sz="1100" cap="all" baseline="0" dirty="0" err="1" smtClean="0">
                <a:solidFill>
                  <a:schemeClr val="bg2"/>
                </a:solidFill>
              </a:rPr>
              <a:t>universitet</a:t>
            </a:r>
            <a:endParaRPr lang="en-US" sz="1100" cap="all" baseline="0" dirty="0" smtClean="0">
              <a:solidFill>
                <a:schemeClr val="bg2"/>
              </a:solidFill>
            </a:endParaRPr>
          </a:p>
        </p:txBody>
      </p:sp>
      <p:sp>
        <p:nvSpPr>
          <p:cNvPr id="11" name="Line 13"/>
          <p:cNvSpPr>
            <a:spLocks noChangeShapeType="1"/>
          </p:cNvSpPr>
          <p:nvPr userDrawn="1"/>
        </p:nvSpPr>
        <p:spPr bwMode="auto">
          <a:xfrm>
            <a:off x="358775" y="2775600"/>
            <a:ext cx="1403350" cy="0"/>
          </a:xfrm>
          <a:prstGeom prst="line">
            <a:avLst/>
          </a:prstGeom>
          <a:noFill/>
          <a:ln w="1778">
            <a:solidFill>
              <a:schemeClr val="bg2"/>
            </a:solidFill>
            <a:round/>
            <a:headEnd/>
            <a:tailEnd/>
          </a:ln>
          <a:effectLst/>
        </p:spPr>
        <p:txBody>
          <a:bodyPr/>
          <a:lstStyle/>
          <a:p>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413FF094-20C4-403D-864D-9E59AE1A2C16}" type="slidenum">
              <a:rPr lang="da-DK"/>
              <a:pPr/>
              <a:t>‹nr.›</a:t>
            </a:fld>
            <a:endParaRPr lang="da-DK"/>
          </a:p>
        </p:txBody>
      </p:sp>
      <p:sp>
        <p:nvSpPr>
          <p:cNvPr id="3" name="SD_FLD_Title"/>
          <p:cNvSpPr txBox="1">
            <a:spLocks noChangeArrowheads="1"/>
          </p:cNvSpPr>
          <p:nvPr userDrawn="1"/>
        </p:nvSpPr>
        <p:spPr bwMode="auto">
          <a:xfrm>
            <a:off x="4767263" y="554038"/>
            <a:ext cx="2609850" cy="144462"/>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4" name="SD_FLD_AuthorName"/>
          <p:cNvSpPr txBox="1">
            <a:spLocks noChangeArrowheads="1"/>
          </p:cNvSpPr>
          <p:nvPr userDrawn="1"/>
        </p:nvSpPr>
        <p:spPr bwMode="auto">
          <a:xfrm>
            <a:off x="4767263" y="682625"/>
            <a:ext cx="2609850" cy="144463"/>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5" name="SD_FLD_AuthorTitle"/>
          <p:cNvSpPr txBox="1">
            <a:spLocks noChangeArrowheads="1"/>
          </p:cNvSpPr>
          <p:nvPr userDrawn="1"/>
        </p:nvSpPr>
        <p:spPr bwMode="auto">
          <a:xfrm>
            <a:off x="4767263" y="811213"/>
            <a:ext cx="2609850" cy="144462"/>
          </a:xfrm>
          <a:prstGeom prst="rect">
            <a:avLst/>
          </a:prstGeom>
          <a:noFill/>
          <a:ln w="1778" algn="ctr">
            <a:noFill/>
            <a:miter lim="800000"/>
            <a:headEnd/>
            <a:tailEnd/>
          </a:ln>
          <a:effectLst/>
        </p:spPr>
        <p:txBody>
          <a:bodyPr lIns="0" tIns="0" rIns="0" bIns="0" anchor="b"/>
          <a:lstStyle/>
          <a:p>
            <a:pPr algn="r">
              <a:lnSpc>
                <a:spcPct val="102000"/>
              </a:lnSpc>
            </a:pPr>
            <a:endParaRPr lang="en-US" sz="900" cap="all" baseline="0" dirty="0">
              <a:solidFill>
                <a:schemeClr val="bg2"/>
              </a:solidFill>
            </a:endParaRPr>
          </a:p>
        </p:txBody>
      </p:sp>
      <p:sp>
        <p:nvSpPr>
          <p:cNvPr id="6" name="SD_FLD_Date"/>
          <p:cNvSpPr txBox="1">
            <a:spLocks noChangeArrowheads="1"/>
          </p:cNvSpPr>
          <p:nvPr userDrawn="1"/>
        </p:nvSpPr>
        <p:spPr bwMode="auto">
          <a:xfrm>
            <a:off x="7556500" y="554038"/>
            <a:ext cx="1223963" cy="144462"/>
          </a:xfrm>
          <a:prstGeom prst="rect">
            <a:avLst/>
          </a:prstGeom>
          <a:noFill/>
          <a:ln w="1778" algn="ctr">
            <a:noFill/>
            <a:miter lim="800000"/>
            <a:headEnd/>
            <a:tailEnd/>
          </a:ln>
          <a:effectLst/>
        </p:spPr>
        <p:txBody>
          <a:bodyPr lIns="0" tIns="0" rIns="0" bIns="0" anchor="b"/>
          <a:lstStyle/>
          <a:p>
            <a:pPr algn="r">
              <a:lnSpc>
                <a:spcPct val="102000"/>
              </a:lnSpc>
            </a:pPr>
            <a:r>
              <a:rPr lang="en-US" sz="900" cap="all" baseline="0" dirty="0" smtClean="0">
                <a:solidFill>
                  <a:schemeClr val="bg2"/>
                </a:solidFill>
              </a:rPr>
              <a:t>Autumn 2015</a:t>
            </a:r>
            <a:endParaRPr lang="en-US" sz="900" cap="all" baseline="0" dirty="0">
              <a:solidFill>
                <a:schemeClr val="bg2"/>
              </a:solidFill>
            </a:endParaRPr>
          </a:p>
        </p:txBody>
      </p:sp>
      <p:sp>
        <p:nvSpPr>
          <p:cNvPr id="8" name="SD_FLD_SubEntity"/>
          <p:cNvSpPr txBox="1">
            <a:spLocks noChangeArrowheads="1"/>
          </p:cNvSpPr>
          <p:nvPr userDrawn="1"/>
        </p:nvSpPr>
        <p:spPr bwMode="auto">
          <a:xfrm>
            <a:off x="1120775" y="723900"/>
            <a:ext cx="2041525" cy="495300"/>
          </a:xfrm>
          <a:prstGeom prst="rect">
            <a:avLst/>
          </a:prstGeom>
          <a:noFill/>
          <a:ln w="1778" algn="ctr">
            <a:noFill/>
            <a:miter lim="800000"/>
            <a:headEnd/>
            <a:tailEnd/>
          </a:ln>
          <a:effectLst/>
        </p:spPr>
        <p:txBody>
          <a:bodyPr lIns="0" tIns="0" rIns="0" bIns="0"/>
          <a:lstStyle/>
          <a:p>
            <a:pPr>
              <a:lnSpc>
                <a:spcPct val="95000"/>
              </a:lnSpc>
            </a:pPr>
            <a:endParaRPr lang="en-US" sz="800" cap="all" baseline="0">
              <a:solidFill>
                <a:schemeClr val="bg2"/>
              </a:solidFill>
            </a:endParaRPr>
          </a:p>
          <a:p>
            <a:pPr>
              <a:lnSpc>
                <a:spcPct val="95000"/>
              </a:lnSpc>
            </a:pPr>
            <a:endParaRPr lang="en-US" sz="800" cap="all" baseline="0">
              <a:solidFill>
                <a:schemeClr val="bg2"/>
              </a:solidFill>
            </a:endParaRPr>
          </a:p>
        </p:txBody>
      </p:sp>
      <p:sp>
        <p:nvSpPr>
          <p:cNvPr id="9" name="SD_FLD_MainEntity"/>
          <p:cNvSpPr txBox="1">
            <a:spLocks noChangeArrowheads="1"/>
          </p:cNvSpPr>
          <p:nvPr userDrawn="1"/>
        </p:nvSpPr>
        <p:spPr bwMode="auto">
          <a:xfrm>
            <a:off x="1120775" y="187325"/>
            <a:ext cx="2041525" cy="495300"/>
          </a:xfrm>
          <a:prstGeom prst="rect">
            <a:avLst/>
          </a:prstGeom>
          <a:noFill/>
          <a:ln w="1778" algn="ctr">
            <a:noFill/>
            <a:miter lim="800000"/>
            <a:headEnd/>
            <a:tailEnd/>
          </a:ln>
          <a:effectLst/>
        </p:spPr>
        <p:txBody>
          <a:bodyPr lIns="0" tIns="0" rIns="0" bIns="0" anchor="b"/>
          <a:lstStyle/>
          <a:p>
            <a:pPr>
              <a:lnSpc>
                <a:spcPct val="95000"/>
              </a:lnSpc>
            </a:pPr>
            <a:r>
              <a:rPr lang="en-US" sz="1100" cap="all" baseline="0" dirty="0" smtClean="0">
                <a:solidFill>
                  <a:schemeClr val="bg2"/>
                </a:solidFill>
              </a:rPr>
              <a:t>Aarhus</a:t>
            </a:r>
          </a:p>
          <a:p>
            <a:pPr>
              <a:lnSpc>
                <a:spcPct val="95000"/>
              </a:lnSpc>
            </a:pPr>
            <a:r>
              <a:rPr lang="en-US" sz="1100" cap="all" baseline="0" dirty="0" err="1" smtClean="0">
                <a:solidFill>
                  <a:schemeClr val="bg2"/>
                </a:solidFill>
              </a:rPr>
              <a:t>universitet</a:t>
            </a:r>
            <a:endParaRPr lang="en-US" sz="1100" cap="all" baseline="0" dirty="0" smtClean="0">
              <a:solidFill>
                <a:schemeClr val="bg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8775" y="1620000"/>
            <a:ext cx="8421688" cy="94932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endParaRPr lang="da-DK" smtClean="0"/>
          </a:p>
        </p:txBody>
      </p:sp>
      <p:sp>
        <p:nvSpPr>
          <p:cNvPr id="1027" name="Rectangle 3"/>
          <p:cNvSpPr>
            <a:spLocks noGrp="1" noChangeArrowheads="1"/>
          </p:cNvSpPr>
          <p:nvPr>
            <p:ph type="body" idx="1"/>
          </p:nvPr>
        </p:nvSpPr>
        <p:spPr bwMode="auto">
          <a:xfrm>
            <a:off x="358775" y="2937599"/>
            <a:ext cx="8421688" cy="32400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p>
        </p:txBody>
      </p:sp>
      <p:sp>
        <p:nvSpPr>
          <p:cNvPr id="1030" name="Rectangle 6"/>
          <p:cNvSpPr>
            <a:spLocks noGrp="1" noChangeArrowheads="1"/>
          </p:cNvSpPr>
          <p:nvPr>
            <p:ph type="sldNum" sz="quarter" idx="4"/>
          </p:nvPr>
        </p:nvSpPr>
        <p:spPr bwMode="auto">
          <a:xfrm>
            <a:off x="6646863" y="6245225"/>
            <a:ext cx="2133600" cy="139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lnSpc>
                <a:spcPct val="102000"/>
              </a:lnSpc>
              <a:buFontTx/>
              <a:buNone/>
              <a:defRPr sz="900">
                <a:solidFill>
                  <a:schemeClr val="bg2"/>
                </a:solidFill>
              </a:defRPr>
            </a:lvl1pPr>
          </a:lstStyle>
          <a:p>
            <a:fld id="{13BB82A0-4A09-4C76-AC21-2D655CCCA5A6}" type="slidenum">
              <a:rPr lang="da-DK"/>
              <a:pPr/>
              <a:t>‹nr.›</a:t>
            </a:fld>
            <a:endParaRPr lang="da-DK"/>
          </a:p>
        </p:txBody>
      </p:sp>
      <p:sp>
        <p:nvSpPr>
          <p:cNvPr id="1034" name="Rectangle 10"/>
          <p:cNvSpPr>
            <a:spLocks noChangeArrowheads="1"/>
          </p:cNvSpPr>
          <p:nvPr/>
        </p:nvSpPr>
        <p:spPr bwMode="auto">
          <a:xfrm>
            <a:off x="7556500" y="358775"/>
            <a:ext cx="1223963" cy="71438"/>
          </a:xfrm>
          <a:prstGeom prst="rect">
            <a:avLst/>
          </a:prstGeom>
          <a:solidFill>
            <a:schemeClr val="bg2"/>
          </a:solidFill>
          <a:ln w="9525">
            <a:noFill/>
            <a:miter lim="800000"/>
            <a:headEnd/>
            <a:tailEnd/>
          </a:ln>
          <a:effectLst/>
        </p:spPr>
        <p:txBody>
          <a:bodyPr wrap="none" anchor="ctr"/>
          <a:lstStyle/>
          <a:p>
            <a:endParaRPr lang="da-DK" cap="all" baseline="0"/>
          </a:p>
        </p:txBody>
      </p:sp>
      <p:sp>
        <p:nvSpPr>
          <p:cNvPr id="1035" name="Rectangle 11"/>
          <p:cNvSpPr>
            <a:spLocks noChangeArrowheads="1"/>
          </p:cNvSpPr>
          <p:nvPr/>
        </p:nvSpPr>
        <p:spPr bwMode="auto">
          <a:xfrm>
            <a:off x="4749800" y="358775"/>
            <a:ext cx="2627313" cy="71438"/>
          </a:xfrm>
          <a:prstGeom prst="rect">
            <a:avLst/>
          </a:prstGeom>
          <a:solidFill>
            <a:schemeClr val="bg2"/>
          </a:solidFill>
          <a:ln w="9525">
            <a:noFill/>
            <a:miter lim="800000"/>
            <a:headEnd/>
            <a:tailEnd/>
          </a:ln>
          <a:effectLst/>
        </p:spPr>
        <p:txBody>
          <a:bodyPr wrap="none" anchor="ctr"/>
          <a:lstStyle/>
          <a:p>
            <a:endParaRPr lang="da-DK" cap="all" baseline="0"/>
          </a:p>
        </p:txBody>
      </p:sp>
      <p:grpSp>
        <p:nvGrpSpPr>
          <p:cNvPr id="1045" name="Group 21"/>
          <p:cNvGrpSpPr>
            <a:grpSpLocks noChangeAspect="1"/>
          </p:cNvGrpSpPr>
          <p:nvPr/>
        </p:nvGrpSpPr>
        <p:grpSpPr bwMode="auto">
          <a:xfrm>
            <a:off x="358775" y="358775"/>
            <a:ext cx="590550" cy="295275"/>
            <a:chOff x="454" y="227"/>
            <a:chExt cx="384" cy="192"/>
          </a:xfrm>
        </p:grpSpPr>
        <p:sp>
          <p:nvSpPr>
            <p:cNvPr id="1046" name="Freeform 22"/>
            <p:cNvSpPr>
              <a:spLocks noChangeAspect="1"/>
            </p:cNvSpPr>
            <p:nvPr/>
          </p:nvSpPr>
          <p:spPr bwMode="auto">
            <a:xfrm>
              <a:off x="646" y="323"/>
              <a:ext cx="192" cy="96"/>
            </a:xfrm>
            <a:custGeom>
              <a:avLst/>
              <a:gdLst/>
              <a:ahLst/>
              <a:cxnLst>
                <a:cxn ang="0">
                  <a:pos x="8139" y="416"/>
                </a:cxn>
                <a:cxn ang="0">
                  <a:pos x="8033" y="1019"/>
                </a:cxn>
                <a:cxn ang="0">
                  <a:pos x="7841" y="1587"/>
                </a:cxn>
                <a:cxn ang="0">
                  <a:pos x="7571" y="2114"/>
                </a:cxn>
                <a:cxn ang="0">
                  <a:pos x="7231" y="2594"/>
                </a:cxn>
                <a:cxn ang="0">
                  <a:pos x="6827" y="3019"/>
                </a:cxn>
                <a:cxn ang="0">
                  <a:pos x="6365" y="3382"/>
                </a:cxn>
                <a:cxn ang="0">
                  <a:pos x="5853" y="3677"/>
                </a:cxn>
                <a:cxn ang="0">
                  <a:pos x="5297" y="3896"/>
                </a:cxn>
                <a:cxn ang="0">
                  <a:pos x="4703" y="4033"/>
                </a:cxn>
                <a:cxn ang="0">
                  <a:pos x="4080" y="4080"/>
                </a:cxn>
                <a:cxn ang="0">
                  <a:pos x="3460" y="4033"/>
                </a:cxn>
                <a:cxn ang="0">
                  <a:pos x="2868" y="3896"/>
                </a:cxn>
                <a:cxn ang="0">
                  <a:pos x="2313" y="3677"/>
                </a:cxn>
                <a:cxn ang="0">
                  <a:pos x="1800" y="3382"/>
                </a:cxn>
                <a:cxn ang="0">
                  <a:pos x="1338" y="3019"/>
                </a:cxn>
                <a:cxn ang="0">
                  <a:pos x="933" y="2594"/>
                </a:cxn>
                <a:cxn ang="0">
                  <a:pos x="592" y="2114"/>
                </a:cxn>
                <a:cxn ang="0">
                  <a:pos x="321" y="1587"/>
                </a:cxn>
                <a:cxn ang="0">
                  <a:pos x="129" y="1019"/>
                </a:cxn>
                <a:cxn ang="0">
                  <a:pos x="21" y="416"/>
                </a:cxn>
                <a:cxn ang="0">
                  <a:pos x="2040" y="0"/>
                </a:cxn>
                <a:cxn ang="0">
                  <a:pos x="2064" y="309"/>
                </a:cxn>
                <a:cxn ang="0">
                  <a:pos x="2133" y="604"/>
                </a:cxn>
                <a:cxn ang="0">
                  <a:pos x="2243" y="881"/>
                </a:cxn>
                <a:cxn ang="0">
                  <a:pos x="2391" y="1137"/>
                </a:cxn>
                <a:cxn ang="0">
                  <a:pos x="2572" y="1369"/>
                </a:cxn>
                <a:cxn ang="0">
                  <a:pos x="2786" y="1572"/>
                </a:cxn>
                <a:cxn ang="0">
                  <a:pos x="3025" y="1743"/>
                </a:cxn>
                <a:cxn ang="0">
                  <a:pos x="3290" y="1879"/>
                </a:cxn>
                <a:cxn ang="0">
                  <a:pos x="3573" y="1976"/>
                </a:cxn>
                <a:cxn ang="0">
                  <a:pos x="3873" y="2030"/>
                </a:cxn>
                <a:cxn ang="0">
                  <a:pos x="4186" y="2037"/>
                </a:cxn>
                <a:cxn ang="0">
                  <a:pos x="4492" y="1998"/>
                </a:cxn>
                <a:cxn ang="0">
                  <a:pos x="4784" y="1916"/>
                </a:cxn>
                <a:cxn ang="0">
                  <a:pos x="5054" y="1792"/>
                </a:cxn>
                <a:cxn ang="0">
                  <a:pos x="5303" y="1632"/>
                </a:cxn>
                <a:cxn ang="0">
                  <a:pos x="5524" y="1439"/>
                </a:cxn>
                <a:cxn ang="0">
                  <a:pos x="5716" y="1217"/>
                </a:cxn>
                <a:cxn ang="0">
                  <a:pos x="5875" y="969"/>
                </a:cxn>
                <a:cxn ang="0">
                  <a:pos x="5997" y="699"/>
                </a:cxn>
                <a:cxn ang="0">
                  <a:pos x="6079" y="409"/>
                </a:cxn>
                <a:cxn ang="0">
                  <a:pos x="6118" y="104"/>
                </a:cxn>
              </a:cxnLst>
              <a:rect l="0" t="0" r="r" b="b"/>
              <a:pathLst>
                <a:path w="8160" h="4080">
                  <a:moveTo>
                    <a:pt x="8160" y="0"/>
                  </a:moveTo>
                  <a:lnTo>
                    <a:pt x="8155" y="209"/>
                  </a:lnTo>
                  <a:lnTo>
                    <a:pt x="8139" y="416"/>
                  </a:lnTo>
                  <a:lnTo>
                    <a:pt x="8113" y="620"/>
                  </a:lnTo>
                  <a:lnTo>
                    <a:pt x="8077" y="821"/>
                  </a:lnTo>
                  <a:lnTo>
                    <a:pt x="8033" y="1019"/>
                  </a:lnTo>
                  <a:lnTo>
                    <a:pt x="7977" y="1212"/>
                  </a:lnTo>
                  <a:lnTo>
                    <a:pt x="7913" y="1401"/>
                  </a:lnTo>
                  <a:lnTo>
                    <a:pt x="7841" y="1587"/>
                  </a:lnTo>
                  <a:lnTo>
                    <a:pt x="7759" y="1768"/>
                  </a:lnTo>
                  <a:lnTo>
                    <a:pt x="7669" y="1943"/>
                  </a:lnTo>
                  <a:lnTo>
                    <a:pt x="7571" y="2114"/>
                  </a:lnTo>
                  <a:lnTo>
                    <a:pt x="7465" y="2280"/>
                  </a:lnTo>
                  <a:lnTo>
                    <a:pt x="7352" y="2440"/>
                  </a:lnTo>
                  <a:lnTo>
                    <a:pt x="7231" y="2594"/>
                  </a:lnTo>
                  <a:lnTo>
                    <a:pt x="7103" y="2742"/>
                  </a:lnTo>
                  <a:lnTo>
                    <a:pt x="6968" y="2884"/>
                  </a:lnTo>
                  <a:lnTo>
                    <a:pt x="6827" y="3019"/>
                  </a:lnTo>
                  <a:lnTo>
                    <a:pt x="6679" y="3148"/>
                  </a:lnTo>
                  <a:lnTo>
                    <a:pt x="6525" y="3268"/>
                  </a:lnTo>
                  <a:lnTo>
                    <a:pt x="6365" y="3382"/>
                  </a:lnTo>
                  <a:lnTo>
                    <a:pt x="6200" y="3488"/>
                  </a:lnTo>
                  <a:lnTo>
                    <a:pt x="6028" y="3586"/>
                  </a:lnTo>
                  <a:lnTo>
                    <a:pt x="5853" y="3677"/>
                  </a:lnTo>
                  <a:lnTo>
                    <a:pt x="5671" y="3759"/>
                  </a:lnTo>
                  <a:lnTo>
                    <a:pt x="5487" y="3832"/>
                  </a:lnTo>
                  <a:lnTo>
                    <a:pt x="5297" y="3896"/>
                  </a:lnTo>
                  <a:lnTo>
                    <a:pt x="5103" y="3951"/>
                  </a:lnTo>
                  <a:lnTo>
                    <a:pt x="4905" y="3997"/>
                  </a:lnTo>
                  <a:lnTo>
                    <a:pt x="4703" y="4033"/>
                  </a:lnTo>
                  <a:lnTo>
                    <a:pt x="4499" y="4059"/>
                  </a:lnTo>
                  <a:lnTo>
                    <a:pt x="4291" y="4075"/>
                  </a:lnTo>
                  <a:lnTo>
                    <a:pt x="4080" y="4080"/>
                  </a:lnTo>
                  <a:lnTo>
                    <a:pt x="3871" y="4075"/>
                  </a:lnTo>
                  <a:lnTo>
                    <a:pt x="3664" y="4059"/>
                  </a:lnTo>
                  <a:lnTo>
                    <a:pt x="3460" y="4033"/>
                  </a:lnTo>
                  <a:lnTo>
                    <a:pt x="3259" y="3997"/>
                  </a:lnTo>
                  <a:lnTo>
                    <a:pt x="3062" y="3951"/>
                  </a:lnTo>
                  <a:lnTo>
                    <a:pt x="2868" y="3896"/>
                  </a:lnTo>
                  <a:lnTo>
                    <a:pt x="2679" y="3832"/>
                  </a:lnTo>
                  <a:lnTo>
                    <a:pt x="2494" y="3759"/>
                  </a:lnTo>
                  <a:lnTo>
                    <a:pt x="2313" y="3677"/>
                  </a:lnTo>
                  <a:lnTo>
                    <a:pt x="2137" y="3586"/>
                  </a:lnTo>
                  <a:lnTo>
                    <a:pt x="1967" y="3488"/>
                  </a:lnTo>
                  <a:lnTo>
                    <a:pt x="1800" y="3382"/>
                  </a:lnTo>
                  <a:lnTo>
                    <a:pt x="1640" y="3268"/>
                  </a:lnTo>
                  <a:lnTo>
                    <a:pt x="1486" y="3148"/>
                  </a:lnTo>
                  <a:lnTo>
                    <a:pt x="1338" y="3019"/>
                  </a:lnTo>
                  <a:lnTo>
                    <a:pt x="1196" y="2884"/>
                  </a:lnTo>
                  <a:lnTo>
                    <a:pt x="1061" y="2742"/>
                  </a:lnTo>
                  <a:lnTo>
                    <a:pt x="933" y="2594"/>
                  </a:lnTo>
                  <a:lnTo>
                    <a:pt x="812" y="2440"/>
                  </a:lnTo>
                  <a:lnTo>
                    <a:pt x="698" y="2280"/>
                  </a:lnTo>
                  <a:lnTo>
                    <a:pt x="592" y="2114"/>
                  </a:lnTo>
                  <a:lnTo>
                    <a:pt x="493" y="1943"/>
                  </a:lnTo>
                  <a:lnTo>
                    <a:pt x="403" y="1768"/>
                  </a:lnTo>
                  <a:lnTo>
                    <a:pt x="321" y="1587"/>
                  </a:lnTo>
                  <a:lnTo>
                    <a:pt x="248" y="1401"/>
                  </a:lnTo>
                  <a:lnTo>
                    <a:pt x="184" y="1212"/>
                  </a:lnTo>
                  <a:lnTo>
                    <a:pt x="129" y="1019"/>
                  </a:lnTo>
                  <a:lnTo>
                    <a:pt x="83" y="821"/>
                  </a:lnTo>
                  <a:lnTo>
                    <a:pt x="47" y="620"/>
                  </a:lnTo>
                  <a:lnTo>
                    <a:pt x="21" y="416"/>
                  </a:lnTo>
                  <a:lnTo>
                    <a:pt x="5" y="209"/>
                  </a:lnTo>
                  <a:lnTo>
                    <a:pt x="0" y="0"/>
                  </a:lnTo>
                  <a:lnTo>
                    <a:pt x="2040" y="0"/>
                  </a:lnTo>
                  <a:lnTo>
                    <a:pt x="2043" y="104"/>
                  </a:lnTo>
                  <a:lnTo>
                    <a:pt x="2051" y="207"/>
                  </a:lnTo>
                  <a:lnTo>
                    <a:pt x="2064" y="309"/>
                  </a:lnTo>
                  <a:lnTo>
                    <a:pt x="2082" y="409"/>
                  </a:lnTo>
                  <a:lnTo>
                    <a:pt x="2105" y="507"/>
                  </a:lnTo>
                  <a:lnTo>
                    <a:pt x="2133" y="604"/>
                  </a:lnTo>
                  <a:lnTo>
                    <a:pt x="2164" y="699"/>
                  </a:lnTo>
                  <a:lnTo>
                    <a:pt x="2201" y="791"/>
                  </a:lnTo>
                  <a:lnTo>
                    <a:pt x="2243" y="881"/>
                  </a:lnTo>
                  <a:lnTo>
                    <a:pt x="2288" y="969"/>
                  </a:lnTo>
                  <a:lnTo>
                    <a:pt x="2337" y="1055"/>
                  </a:lnTo>
                  <a:lnTo>
                    <a:pt x="2391" y="1137"/>
                  </a:lnTo>
                  <a:lnTo>
                    <a:pt x="2448" y="1217"/>
                  </a:lnTo>
                  <a:lnTo>
                    <a:pt x="2508" y="1294"/>
                  </a:lnTo>
                  <a:lnTo>
                    <a:pt x="2572" y="1369"/>
                  </a:lnTo>
                  <a:lnTo>
                    <a:pt x="2641" y="1439"/>
                  </a:lnTo>
                  <a:lnTo>
                    <a:pt x="2711" y="1508"/>
                  </a:lnTo>
                  <a:lnTo>
                    <a:pt x="2786" y="1572"/>
                  </a:lnTo>
                  <a:lnTo>
                    <a:pt x="2863" y="1632"/>
                  </a:lnTo>
                  <a:lnTo>
                    <a:pt x="2943" y="1689"/>
                  </a:lnTo>
                  <a:lnTo>
                    <a:pt x="3025" y="1743"/>
                  </a:lnTo>
                  <a:lnTo>
                    <a:pt x="3111" y="1792"/>
                  </a:lnTo>
                  <a:lnTo>
                    <a:pt x="3199" y="1838"/>
                  </a:lnTo>
                  <a:lnTo>
                    <a:pt x="3290" y="1879"/>
                  </a:lnTo>
                  <a:lnTo>
                    <a:pt x="3381" y="1916"/>
                  </a:lnTo>
                  <a:lnTo>
                    <a:pt x="3476" y="1948"/>
                  </a:lnTo>
                  <a:lnTo>
                    <a:pt x="3573" y="1976"/>
                  </a:lnTo>
                  <a:lnTo>
                    <a:pt x="3671" y="1998"/>
                  </a:lnTo>
                  <a:lnTo>
                    <a:pt x="3771" y="2017"/>
                  </a:lnTo>
                  <a:lnTo>
                    <a:pt x="3873" y="2030"/>
                  </a:lnTo>
                  <a:lnTo>
                    <a:pt x="3976" y="2037"/>
                  </a:lnTo>
                  <a:lnTo>
                    <a:pt x="4080" y="2040"/>
                  </a:lnTo>
                  <a:lnTo>
                    <a:pt x="4186" y="2037"/>
                  </a:lnTo>
                  <a:lnTo>
                    <a:pt x="4289" y="2030"/>
                  </a:lnTo>
                  <a:lnTo>
                    <a:pt x="4392" y="2017"/>
                  </a:lnTo>
                  <a:lnTo>
                    <a:pt x="4492" y="1998"/>
                  </a:lnTo>
                  <a:lnTo>
                    <a:pt x="4591" y="1976"/>
                  </a:lnTo>
                  <a:lnTo>
                    <a:pt x="4688" y="1948"/>
                  </a:lnTo>
                  <a:lnTo>
                    <a:pt x="4784" y="1916"/>
                  </a:lnTo>
                  <a:lnTo>
                    <a:pt x="4876" y="1879"/>
                  </a:lnTo>
                  <a:lnTo>
                    <a:pt x="4966" y="1838"/>
                  </a:lnTo>
                  <a:lnTo>
                    <a:pt x="5054" y="1792"/>
                  </a:lnTo>
                  <a:lnTo>
                    <a:pt x="5140" y="1743"/>
                  </a:lnTo>
                  <a:lnTo>
                    <a:pt x="5222" y="1689"/>
                  </a:lnTo>
                  <a:lnTo>
                    <a:pt x="5303" y="1632"/>
                  </a:lnTo>
                  <a:lnTo>
                    <a:pt x="5379" y="1572"/>
                  </a:lnTo>
                  <a:lnTo>
                    <a:pt x="5454" y="1508"/>
                  </a:lnTo>
                  <a:lnTo>
                    <a:pt x="5524" y="1439"/>
                  </a:lnTo>
                  <a:lnTo>
                    <a:pt x="5592" y="1369"/>
                  </a:lnTo>
                  <a:lnTo>
                    <a:pt x="5656" y="1294"/>
                  </a:lnTo>
                  <a:lnTo>
                    <a:pt x="5716" y="1217"/>
                  </a:lnTo>
                  <a:lnTo>
                    <a:pt x="5773" y="1137"/>
                  </a:lnTo>
                  <a:lnTo>
                    <a:pt x="5826" y="1055"/>
                  </a:lnTo>
                  <a:lnTo>
                    <a:pt x="5875" y="969"/>
                  </a:lnTo>
                  <a:lnTo>
                    <a:pt x="5920" y="881"/>
                  </a:lnTo>
                  <a:lnTo>
                    <a:pt x="5961" y="791"/>
                  </a:lnTo>
                  <a:lnTo>
                    <a:pt x="5997" y="699"/>
                  </a:lnTo>
                  <a:lnTo>
                    <a:pt x="6029" y="604"/>
                  </a:lnTo>
                  <a:lnTo>
                    <a:pt x="6057" y="507"/>
                  </a:lnTo>
                  <a:lnTo>
                    <a:pt x="6079" y="409"/>
                  </a:lnTo>
                  <a:lnTo>
                    <a:pt x="6097" y="309"/>
                  </a:lnTo>
                  <a:lnTo>
                    <a:pt x="6110" y="207"/>
                  </a:lnTo>
                  <a:lnTo>
                    <a:pt x="6118" y="104"/>
                  </a:lnTo>
                  <a:lnTo>
                    <a:pt x="6120" y="0"/>
                  </a:lnTo>
                  <a:lnTo>
                    <a:pt x="8160" y="0"/>
                  </a:lnTo>
                  <a:close/>
                </a:path>
              </a:pathLst>
            </a:custGeom>
            <a:solidFill>
              <a:schemeClr val="bg2"/>
            </a:solidFill>
            <a:ln w="9525">
              <a:noFill/>
              <a:round/>
              <a:headEnd/>
              <a:tailEnd/>
            </a:ln>
          </p:spPr>
          <p:txBody>
            <a:bodyPr/>
            <a:lstStyle/>
            <a:p>
              <a:endParaRPr lang="da-DK" cap="all" baseline="0"/>
            </a:p>
          </p:txBody>
        </p:sp>
        <p:sp>
          <p:nvSpPr>
            <p:cNvPr id="1047" name="Freeform 23"/>
            <p:cNvSpPr>
              <a:spLocks noChangeAspect="1"/>
            </p:cNvSpPr>
            <p:nvPr/>
          </p:nvSpPr>
          <p:spPr bwMode="auto">
            <a:xfrm>
              <a:off x="454" y="227"/>
              <a:ext cx="192" cy="192"/>
            </a:xfrm>
            <a:custGeom>
              <a:avLst/>
              <a:gdLst/>
              <a:ahLst/>
              <a:cxnLst>
                <a:cxn ang="0">
                  <a:pos x="2878" y="8160"/>
                </a:cxn>
                <a:cxn ang="0">
                  <a:pos x="0" y="8160"/>
                </a:cxn>
                <a:cxn ang="0">
                  <a:pos x="8160" y="0"/>
                </a:cxn>
                <a:cxn ang="0">
                  <a:pos x="8160" y="2892"/>
                </a:cxn>
                <a:cxn ang="0">
                  <a:pos x="2878" y="8160"/>
                </a:cxn>
              </a:cxnLst>
              <a:rect l="0" t="0" r="r" b="b"/>
              <a:pathLst>
                <a:path w="8160" h="8160">
                  <a:moveTo>
                    <a:pt x="2878" y="8160"/>
                  </a:moveTo>
                  <a:lnTo>
                    <a:pt x="0" y="8160"/>
                  </a:lnTo>
                  <a:lnTo>
                    <a:pt x="8160" y="0"/>
                  </a:lnTo>
                  <a:lnTo>
                    <a:pt x="8160" y="2892"/>
                  </a:lnTo>
                  <a:lnTo>
                    <a:pt x="2878" y="8160"/>
                  </a:lnTo>
                  <a:close/>
                </a:path>
              </a:pathLst>
            </a:custGeom>
            <a:solidFill>
              <a:schemeClr val="bg2"/>
            </a:solidFill>
            <a:ln w="9525">
              <a:noFill/>
              <a:round/>
              <a:headEnd/>
              <a:tailEnd/>
            </a:ln>
          </p:spPr>
          <p:txBody>
            <a:bodyPr/>
            <a:lstStyle/>
            <a:p>
              <a:endParaRPr lang="da-DK" cap="all" baseline="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ftr="0" dt="0"/>
  <p:txStyles>
    <p:titleStyle>
      <a:lvl1pPr algn="l" rtl="0" eaLnBrk="1" fontAlgn="base" hangingPunct="1">
        <a:lnSpc>
          <a:spcPct val="83000"/>
        </a:lnSpc>
        <a:spcBef>
          <a:spcPct val="0"/>
        </a:spcBef>
        <a:spcAft>
          <a:spcPct val="0"/>
        </a:spcAft>
        <a:defRPr sz="3600" cap="all" baseline="0">
          <a:solidFill>
            <a:schemeClr val="bg2"/>
          </a:solidFill>
          <a:latin typeface="+mj-lt"/>
          <a:ea typeface="+mj-ea"/>
          <a:cs typeface="+mj-cs"/>
        </a:defRPr>
      </a:lvl1pPr>
      <a:lvl2pPr algn="l" rtl="0" eaLnBrk="1" fontAlgn="base" hangingPunct="1">
        <a:lnSpc>
          <a:spcPct val="83000"/>
        </a:lnSpc>
        <a:spcBef>
          <a:spcPct val="0"/>
        </a:spcBef>
        <a:spcAft>
          <a:spcPct val="0"/>
        </a:spcAft>
        <a:defRPr sz="3600">
          <a:solidFill>
            <a:schemeClr val="bg2"/>
          </a:solidFill>
          <a:latin typeface="AU Passata" pitchFamily="34" charset="0"/>
        </a:defRPr>
      </a:lvl2pPr>
      <a:lvl3pPr algn="l" rtl="0" eaLnBrk="1" fontAlgn="base" hangingPunct="1">
        <a:lnSpc>
          <a:spcPct val="83000"/>
        </a:lnSpc>
        <a:spcBef>
          <a:spcPct val="0"/>
        </a:spcBef>
        <a:spcAft>
          <a:spcPct val="0"/>
        </a:spcAft>
        <a:defRPr sz="3600">
          <a:solidFill>
            <a:schemeClr val="bg2"/>
          </a:solidFill>
          <a:latin typeface="AU Passata" pitchFamily="34" charset="0"/>
        </a:defRPr>
      </a:lvl3pPr>
      <a:lvl4pPr algn="l" rtl="0" eaLnBrk="1" fontAlgn="base" hangingPunct="1">
        <a:lnSpc>
          <a:spcPct val="83000"/>
        </a:lnSpc>
        <a:spcBef>
          <a:spcPct val="0"/>
        </a:spcBef>
        <a:spcAft>
          <a:spcPct val="0"/>
        </a:spcAft>
        <a:defRPr sz="3600">
          <a:solidFill>
            <a:schemeClr val="bg2"/>
          </a:solidFill>
          <a:latin typeface="AU Passata" pitchFamily="34" charset="0"/>
        </a:defRPr>
      </a:lvl4pPr>
      <a:lvl5pPr algn="l" rtl="0" eaLnBrk="1" fontAlgn="base" hangingPunct="1">
        <a:lnSpc>
          <a:spcPct val="83000"/>
        </a:lnSpc>
        <a:spcBef>
          <a:spcPct val="0"/>
        </a:spcBef>
        <a:spcAft>
          <a:spcPct val="0"/>
        </a:spcAft>
        <a:defRPr sz="3600">
          <a:solidFill>
            <a:schemeClr val="bg2"/>
          </a:solidFill>
          <a:latin typeface="AU Passata" pitchFamily="34" charset="0"/>
        </a:defRPr>
      </a:lvl5pPr>
      <a:lvl6pPr marL="457200" algn="l" rtl="0" eaLnBrk="1" fontAlgn="base" hangingPunct="1">
        <a:lnSpc>
          <a:spcPct val="83000"/>
        </a:lnSpc>
        <a:spcBef>
          <a:spcPct val="0"/>
        </a:spcBef>
        <a:spcAft>
          <a:spcPct val="0"/>
        </a:spcAft>
        <a:defRPr sz="3600">
          <a:solidFill>
            <a:schemeClr val="bg2"/>
          </a:solidFill>
          <a:latin typeface="AU Passata" pitchFamily="34" charset="0"/>
        </a:defRPr>
      </a:lvl6pPr>
      <a:lvl7pPr marL="914400" algn="l" rtl="0" eaLnBrk="1" fontAlgn="base" hangingPunct="1">
        <a:lnSpc>
          <a:spcPct val="83000"/>
        </a:lnSpc>
        <a:spcBef>
          <a:spcPct val="0"/>
        </a:spcBef>
        <a:spcAft>
          <a:spcPct val="0"/>
        </a:spcAft>
        <a:defRPr sz="3600">
          <a:solidFill>
            <a:schemeClr val="bg2"/>
          </a:solidFill>
          <a:latin typeface="AU Passata" pitchFamily="34" charset="0"/>
        </a:defRPr>
      </a:lvl7pPr>
      <a:lvl8pPr marL="1371600" algn="l" rtl="0" eaLnBrk="1" fontAlgn="base" hangingPunct="1">
        <a:lnSpc>
          <a:spcPct val="83000"/>
        </a:lnSpc>
        <a:spcBef>
          <a:spcPct val="0"/>
        </a:spcBef>
        <a:spcAft>
          <a:spcPct val="0"/>
        </a:spcAft>
        <a:defRPr sz="3600">
          <a:solidFill>
            <a:schemeClr val="bg2"/>
          </a:solidFill>
          <a:latin typeface="AU Passata" pitchFamily="34" charset="0"/>
        </a:defRPr>
      </a:lvl8pPr>
      <a:lvl9pPr marL="1828800" algn="l" rtl="0" eaLnBrk="1" fontAlgn="base" hangingPunct="1">
        <a:lnSpc>
          <a:spcPct val="83000"/>
        </a:lnSpc>
        <a:spcBef>
          <a:spcPct val="0"/>
        </a:spcBef>
        <a:spcAft>
          <a:spcPct val="0"/>
        </a:spcAft>
        <a:defRPr sz="3600">
          <a:solidFill>
            <a:schemeClr val="bg2"/>
          </a:solidFill>
          <a:latin typeface="AU Passata" pitchFamily="34" charset="0"/>
        </a:defRPr>
      </a:lvl9pPr>
    </p:titleStyle>
    <p:bodyStyle>
      <a:lvl1pPr marL="174625" indent="-174625" algn="l" rtl="0" eaLnBrk="1" fontAlgn="base" hangingPunct="1">
        <a:lnSpc>
          <a:spcPts val="2100"/>
        </a:lnSpc>
        <a:spcBef>
          <a:spcPct val="0"/>
        </a:spcBef>
        <a:spcAft>
          <a:spcPct val="0"/>
        </a:spcAft>
        <a:buFont typeface="AU Passata" pitchFamily="34" charset="0"/>
        <a:buChar char="›"/>
        <a:defRPr>
          <a:solidFill>
            <a:schemeClr val="bg2"/>
          </a:solidFill>
          <a:latin typeface="+mn-lt"/>
          <a:ea typeface="+mn-ea"/>
          <a:cs typeface="+mn-cs"/>
        </a:defRPr>
      </a:lvl1pPr>
      <a:lvl2pPr marL="360363" indent="-184150" algn="l" rtl="0" eaLnBrk="1" fontAlgn="base" hangingPunct="1">
        <a:lnSpc>
          <a:spcPct val="101000"/>
        </a:lnSpc>
        <a:spcBef>
          <a:spcPct val="0"/>
        </a:spcBef>
        <a:spcAft>
          <a:spcPct val="0"/>
        </a:spcAft>
        <a:buFont typeface="AU Passata" pitchFamily="34" charset="0"/>
        <a:buChar char="›"/>
        <a:defRPr sz="1400">
          <a:solidFill>
            <a:schemeClr val="bg2"/>
          </a:solidFill>
          <a:latin typeface="+mn-lt"/>
        </a:defRPr>
      </a:lvl2pPr>
      <a:lvl3pPr marL="544513" indent="-182563" algn="l" rtl="0" eaLnBrk="1" fontAlgn="base" hangingPunct="1">
        <a:lnSpc>
          <a:spcPct val="97000"/>
        </a:lnSpc>
        <a:spcBef>
          <a:spcPct val="20000"/>
        </a:spcBef>
        <a:spcAft>
          <a:spcPct val="0"/>
        </a:spcAft>
        <a:buFont typeface="AU Passata" pitchFamily="34" charset="0"/>
        <a:buChar char="›"/>
        <a:defRPr sz="1200">
          <a:solidFill>
            <a:schemeClr val="bg2"/>
          </a:solidFill>
          <a:latin typeface="+mn-lt"/>
        </a:defRPr>
      </a:lvl3pPr>
      <a:lvl4pPr marL="711200" indent="-165100" algn="l" rtl="0" eaLnBrk="1" fontAlgn="base" hangingPunct="1">
        <a:spcBef>
          <a:spcPct val="20000"/>
        </a:spcBef>
        <a:spcAft>
          <a:spcPct val="0"/>
        </a:spcAft>
        <a:buFont typeface="AU Passata" pitchFamily="34" charset="0"/>
        <a:buChar char="›"/>
        <a:defRPr sz="1200">
          <a:solidFill>
            <a:schemeClr val="bg2"/>
          </a:solidFill>
          <a:latin typeface="+mn-lt"/>
        </a:defRPr>
      </a:lvl4pPr>
      <a:lvl5pPr marL="895350" indent="-176213" algn="l" rtl="0" eaLnBrk="1" fontAlgn="base" hangingPunct="1">
        <a:spcBef>
          <a:spcPct val="20000"/>
        </a:spcBef>
        <a:spcAft>
          <a:spcPct val="0"/>
        </a:spcAft>
        <a:buFont typeface="AU Passata" pitchFamily="34" charset="0"/>
        <a:buChar char="›"/>
        <a:defRPr sz="1200">
          <a:solidFill>
            <a:schemeClr val="bg2"/>
          </a:solidFill>
          <a:latin typeface="+mn-lt"/>
        </a:defRPr>
      </a:lvl5pPr>
      <a:lvl6pPr marL="1352550" indent="-176213" algn="l" rtl="0" eaLnBrk="1" fontAlgn="base" hangingPunct="1">
        <a:spcBef>
          <a:spcPct val="20000"/>
        </a:spcBef>
        <a:spcAft>
          <a:spcPct val="0"/>
        </a:spcAft>
        <a:buFont typeface="AU Passata" pitchFamily="34" charset="0"/>
        <a:buChar char="›"/>
        <a:defRPr sz="1200">
          <a:solidFill>
            <a:schemeClr val="bg2"/>
          </a:solidFill>
          <a:latin typeface="+mn-lt"/>
        </a:defRPr>
      </a:lvl6pPr>
      <a:lvl7pPr marL="1809750" indent="-176213" algn="l" rtl="0" eaLnBrk="1" fontAlgn="base" hangingPunct="1">
        <a:spcBef>
          <a:spcPct val="20000"/>
        </a:spcBef>
        <a:spcAft>
          <a:spcPct val="0"/>
        </a:spcAft>
        <a:buFont typeface="AU Passata" pitchFamily="34" charset="0"/>
        <a:buChar char="›"/>
        <a:defRPr sz="1200">
          <a:solidFill>
            <a:schemeClr val="bg2"/>
          </a:solidFill>
          <a:latin typeface="+mn-lt"/>
        </a:defRPr>
      </a:lvl7pPr>
      <a:lvl8pPr marL="2266950" indent="-176213" algn="l" rtl="0" eaLnBrk="1" fontAlgn="base" hangingPunct="1">
        <a:spcBef>
          <a:spcPct val="20000"/>
        </a:spcBef>
        <a:spcAft>
          <a:spcPct val="0"/>
        </a:spcAft>
        <a:buFont typeface="AU Passata" pitchFamily="34" charset="0"/>
        <a:buChar char="›"/>
        <a:defRPr sz="1200">
          <a:solidFill>
            <a:schemeClr val="bg2"/>
          </a:solidFill>
          <a:latin typeface="+mn-lt"/>
        </a:defRPr>
      </a:lvl8pPr>
      <a:lvl9pPr marL="2724150" indent="-176213" algn="l" rtl="0" eaLnBrk="1" fontAlgn="base" hangingPunct="1">
        <a:spcBef>
          <a:spcPct val="20000"/>
        </a:spcBef>
        <a:spcAft>
          <a:spcPct val="0"/>
        </a:spcAft>
        <a:buFont typeface="AU Passata" pitchFamily="34" charset="0"/>
        <a:buChar char="›"/>
        <a:defRPr sz="1200">
          <a:solidFill>
            <a:schemeClr val="bg2"/>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da-DK" b="1" dirty="0" smtClean="0"/>
              <a:t/>
            </a:r>
            <a:br>
              <a:rPr lang="da-DK" b="1" dirty="0" smtClean="0"/>
            </a:br>
            <a:r>
              <a:rPr lang="en-US" b="1" dirty="0" smtClean="0"/>
              <a:t>Use of force </a:t>
            </a:r>
            <a:r>
              <a:rPr lang="en-US" b="1" i="1" dirty="0" err="1" smtClean="0"/>
              <a:t>vs</a:t>
            </a:r>
            <a:r>
              <a:rPr lang="en-US" b="1" i="1" dirty="0" smtClean="0"/>
              <a:t> lack of care in patients with disabilities and possible pain </a:t>
            </a:r>
            <a:endParaRPr lang="da-DK" b="1" dirty="0"/>
          </a:p>
        </p:txBody>
      </p:sp>
      <p:sp>
        <p:nvSpPr>
          <p:cNvPr id="6" name="Subtitle 5"/>
          <p:cNvSpPr>
            <a:spLocks noGrp="1"/>
          </p:cNvSpPr>
          <p:nvPr>
            <p:ph type="subTitle" idx="1"/>
          </p:nvPr>
        </p:nvSpPr>
        <p:spPr/>
        <p:txBody>
          <a:bodyPr/>
          <a:lstStyle/>
          <a:p>
            <a:r>
              <a:rPr lang="da-DK" i="1" dirty="0" smtClean="0"/>
              <a:t>by ph.d., </a:t>
            </a:r>
            <a:r>
              <a:rPr lang="da-DK" i="1" dirty="0" err="1" smtClean="0"/>
              <a:t>post.doc</a:t>
            </a:r>
            <a:r>
              <a:rPr lang="da-DK" i="1" dirty="0" smtClean="0"/>
              <a:t>, </a:t>
            </a:r>
            <a:r>
              <a:rPr lang="da-DK" i="1" dirty="0" err="1" smtClean="0"/>
              <a:t>caroline</a:t>
            </a:r>
            <a:r>
              <a:rPr lang="da-DK" i="1" dirty="0" smtClean="0"/>
              <a:t> </a:t>
            </a:r>
            <a:r>
              <a:rPr lang="da-DK" i="1" dirty="0" err="1" smtClean="0"/>
              <a:t>adolphsen</a:t>
            </a:r>
            <a:endParaRPr lang="da-DK" i="1" dirty="0"/>
          </a:p>
        </p:txBody>
      </p:sp>
      <p:sp>
        <p:nvSpPr>
          <p:cNvPr id="4" name="Slide Number Placeholder 3"/>
          <p:cNvSpPr>
            <a:spLocks noGrp="1"/>
          </p:cNvSpPr>
          <p:nvPr>
            <p:ph type="sldNum" sz="quarter" idx="4294967295"/>
          </p:nvPr>
        </p:nvSpPr>
        <p:spPr>
          <a:xfrm>
            <a:off x="7010400" y="6245225"/>
            <a:ext cx="2133600" cy="139700"/>
          </a:xfrm>
        </p:spPr>
        <p:txBody>
          <a:bodyPr/>
          <a:lstStyle/>
          <a:p>
            <a:fld id="{4A778A20-C4FB-4A5D-BA56-B6F7BCAF0113}" type="slidenum">
              <a:rPr lang="da-DK" smtClean="0"/>
              <a:pPr/>
              <a:t>1</a:t>
            </a:fld>
            <a:endParaRPr lang="da-DK"/>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Solution?</a:t>
            </a:r>
            <a:endParaRPr lang="da-DK" dirty="0"/>
          </a:p>
        </p:txBody>
      </p:sp>
      <p:sp>
        <p:nvSpPr>
          <p:cNvPr id="3" name="Pladsholder til indhold 2"/>
          <p:cNvSpPr>
            <a:spLocks noGrp="1"/>
          </p:cNvSpPr>
          <p:nvPr>
            <p:ph idx="1"/>
          </p:nvPr>
        </p:nvSpPr>
        <p:spPr/>
        <p:txBody>
          <a:bodyPr/>
          <a:lstStyle/>
          <a:p>
            <a:r>
              <a:rPr lang="da-DK" b="1" dirty="0" smtClean="0"/>
              <a:t>In </a:t>
            </a:r>
            <a:r>
              <a:rPr lang="da-DK" b="1" dirty="0" err="1" smtClean="0"/>
              <a:t>Norway</a:t>
            </a:r>
            <a:r>
              <a:rPr lang="da-DK" b="1" dirty="0" smtClean="0"/>
              <a:t> </a:t>
            </a:r>
            <a:r>
              <a:rPr lang="da-DK" b="1" dirty="0" err="1" smtClean="0"/>
              <a:t>there</a:t>
            </a:r>
            <a:r>
              <a:rPr lang="da-DK" b="1" dirty="0" smtClean="0"/>
              <a:t> is a </a:t>
            </a:r>
            <a:r>
              <a:rPr lang="da-DK" b="1" dirty="0" err="1" smtClean="0"/>
              <a:t>rule</a:t>
            </a:r>
            <a:r>
              <a:rPr lang="da-DK" b="1" dirty="0" smtClean="0"/>
              <a:t> </a:t>
            </a:r>
            <a:r>
              <a:rPr lang="da-DK" b="1" dirty="0" err="1" smtClean="0"/>
              <a:t>about</a:t>
            </a:r>
            <a:r>
              <a:rPr lang="da-DK" b="1" dirty="0" smtClean="0"/>
              <a:t> </a:t>
            </a:r>
            <a:r>
              <a:rPr lang="da-DK" b="1" dirty="0" err="1" smtClean="0"/>
              <a:t>use</a:t>
            </a:r>
            <a:r>
              <a:rPr lang="da-DK" b="1" dirty="0" smtClean="0"/>
              <a:t> of force </a:t>
            </a:r>
            <a:r>
              <a:rPr lang="da-DK" b="1" dirty="0" err="1" smtClean="0"/>
              <a:t>on</a:t>
            </a:r>
            <a:r>
              <a:rPr lang="da-DK" b="1" dirty="0" smtClean="0"/>
              <a:t> </a:t>
            </a:r>
            <a:r>
              <a:rPr lang="da-DK" b="1" dirty="0" err="1" smtClean="0"/>
              <a:t>incapable</a:t>
            </a:r>
            <a:r>
              <a:rPr lang="da-DK" b="1" dirty="0" smtClean="0"/>
              <a:t> patients for </a:t>
            </a:r>
            <a:r>
              <a:rPr lang="da-DK" b="1" dirty="0" err="1" smtClean="0"/>
              <a:t>medical</a:t>
            </a:r>
            <a:r>
              <a:rPr lang="da-DK" b="1" dirty="0" smtClean="0"/>
              <a:t> </a:t>
            </a:r>
            <a:r>
              <a:rPr lang="da-DK" b="1" dirty="0" err="1" smtClean="0"/>
              <a:t>reasons</a:t>
            </a:r>
            <a:r>
              <a:rPr lang="da-DK" b="1" dirty="0" smtClean="0"/>
              <a:t> </a:t>
            </a:r>
            <a:r>
              <a:rPr lang="da-DK" b="1" dirty="0" err="1" smtClean="0"/>
              <a:t>if</a:t>
            </a:r>
            <a:r>
              <a:rPr lang="da-DK" b="1" dirty="0" smtClean="0"/>
              <a:t>:</a:t>
            </a:r>
          </a:p>
          <a:p>
            <a:pPr lvl="1"/>
            <a:endParaRPr lang="da-DK" b="1" dirty="0" smtClean="0"/>
          </a:p>
          <a:p>
            <a:pPr lvl="1"/>
            <a:r>
              <a:rPr lang="da-DK" b="1" dirty="0" err="1" smtClean="0"/>
              <a:t>Neglecting</a:t>
            </a:r>
            <a:r>
              <a:rPr lang="da-DK" b="1" dirty="0" smtClean="0"/>
              <a:t> to </a:t>
            </a:r>
            <a:r>
              <a:rPr lang="da-DK" b="1" dirty="0" err="1" smtClean="0"/>
              <a:t>carry</a:t>
            </a:r>
            <a:r>
              <a:rPr lang="da-DK" b="1" dirty="0" smtClean="0"/>
              <a:t> out the </a:t>
            </a:r>
            <a:r>
              <a:rPr lang="da-DK" b="1" dirty="0" err="1" smtClean="0"/>
              <a:t>treatment</a:t>
            </a:r>
            <a:r>
              <a:rPr lang="da-DK" b="1" dirty="0" smtClean="0"/>
              <a:t> </a:t>
            </a:r>
            <a:r>
              <a:rPr lang="da-DK" b="1" dirty="0" err="1" smtClean="0"/>
              <a:t>can</a:t>
            </a:r>
            <a:r>
              <a:rPr lang="da-DK" b="1" dirty="0" smtClean="0"/>
              <a:t> </a:t>
            </a:r>
            <a:r>
              <a:rPr lang="da-DK" b="1" dirty="0" err="1" smtClean="0"/>
              <a:t>lead</a:t>
            </a:r>
            <a:r>
              <a:rPr lang="da-DK" b="1" dirty="0" smtClean="0"/>
              <a:t> to </a:t>
            </a:r>
            <a:r>
              <a:rPr lang="da-DK" b="1" dirty="0" err="1" smtClean="0">
                <a:solidFill>
                  <a:srgbClr val="FF0000"/>
                </a:solidFill>
              </a:rPr>
              <a:t>substantial</a:t>
            </a:r>
            <a:r>
              <a:rPr lang="da-DK" b="1" dirty="0" smtClean="0">
                <a:solidFill>
                  <a:srgbClr val="FF0000"/>
                </a:solidFill>
              </a:rPr>
              <a:t> </a:t>
            </a:r>
            <a:r>
              <a:rPr lang="da-DK" b="1" dirty="0" err="1" smtClean="0">
                <a:solidFill>
                  <a:srgbClr val="FF0000"/>
                </a:solidFill>
              </a:rPr>
              <a:t>damage</a:t>
            </a:r>
            <a:r>
              <a:rPr lang="da-DK" b="1" dirty="0" smtClean="0">
                <a:solidFill>
                  <a:srgbClr val="FF0000"/>
                </a:solidFill>
              </a:rPr>
              <a:t> </a:t>
            </a:r>
            <a:r>
              <a:rPr lang="da-DK" b="1" dirty="0" err="1" smtClean="0"/>
              <a:t>on</a:t>
            </a:r>
            <a:r>
              <a:rPr lang="da-DK" b="1" dirty="0" smtClean="0"/>
              <a:t> the </a:t>
            </a:r>
            <a:r>
              <a:rPr lang="da-DK" b="1" dirty="0" err="1" smtClean="0"/>
              <a:t>patient’s</a:t>
            </a:r>
            <a:r>
              <a:rPr lang="da-DK" b="1" dirty="0" smtClean="0"/>
              <a:t> </a:t>
            </a:r>
            <a:r>
              <a:rPr lang="da-DK" b="1" dirty="0" err="1" smtClean="0"/>
              <a:t>health</a:t>
            </a:r>
            <a:endParaRPr lang="da-DK" b="1" dirty="0" smtClean="0"/>
          </a:p>
          <a:p>
            <a:pPr lvl="1"/>
            <a:endParaRPr lang="da-DK" b="1" dirty="0" smtClean="0"/>
          </a:p>
          <a:p>
            <a:pPr lvl="1"/>
            <a:r>
              <a:rPr lang="da-DK" b="1" dirty="0" smtClean="0"/>
              <a:t>The </a:t>
            </a:r>
            <a:r>
              <a:rPr lang="da-DK" b="1" dirty="0" err="1" smtClean="0"/>
              <a:t>healthcare</a:t>
            </a:r>
            <a:r>
              <a:rPr lang="da-DK" b="1" dirty="0" smtClean="0"/>
              <a:t> is </a:t>
            </a:r>
            <a:r>
              <a:rPr lang="da-DK" b="1" dirty="0" err="1" smtClean="0"/>
              <a:t>regarded</a:t>
            </a:r>
            <a:r>
              <a:rPr lang="da-DK" b="1" dirty="0" smtClean="0"/>
              <a:t> as </a:t>
            </a:r>
            <a:r>
              <a:rPr lang="da-DK" b="1" dirty="0" err="1" smtClean="0"/>
              <a:t>necessary</a:t>
            </a:r>
            <a:endParaRPr lang="da-DK" b="1" dirty="0" smtClean="0"/>
          </a:p>
          <a:p>
            <a:pPr lvl="1"/>
            <a:endParaRPr lang="da-DK" b="1" dirty="0" smtClean="0"/>
          </a:p>
          <a:p>
            <a:pPr lvl="1"/>
            <a:r>
              <a:rPr lang="da-DK" b="1" dirty="0" smtClean="0"/>
              <a:t>The procedure (and </a:t>
            </a:r>
            <a:r>
              <a:rPr lang="da-DK" b="1" dirty="0" err="1" smtClean="0"/>
              <a:t>use</a:t>
            </a:r>
            <a:r>
              <a:rPr lang="da-DK" b="1" dirty="0" smtClean="0"/>
              <a:t> of force) is proportional </a:t>
            </a:r>
            <a:r>
              <a:rPr lang="da-DK" b="1" dirty="0" err="1" smtClean="0"/>
              <a:t>with</a:t>
            </a:r>
            <a:r>
              <a:rPr lang="da-DK" b="1" dirty="0" smtClean="0"/>
              <a:t> the </a:t>
            </a:r>
            <a:r>
              <a:rPr lang="da-DK" b="1" dirty="0" err="1" smtClean="0"/>
              <a:t>need</a:t>
            </a:r>
            <a:r>
              <a:rPr lang="da-DK" b="1" dirty="0" smtClean="0"/>
              <a:t> for </a:t>
            </a:r>
            <a:r>
              <a:rPr lang="da-DK" b="1" dirty="0" err="1" smtClean="0"/>
              <a:t>care</a:t>
            </a:r>
            <a:endParaRPr lang="da-DK" b="1" dirty="0" smtClean="0"/>
          </a:p>
          <a:p>
            <a:pPr lvl="1"/>
            <a:endParaRPr lang="da-DK" b="1" dirty="0" smtClean="0"/>
          </a:p>
          <a:p>
            <a:pPr lvl="1"/>
            <a:r>
              <a:rPr lang="da-DK" b="1" dirty="0" err="1" smtClean="0"/>
              <a:t>Going</a:t>
            </a:r>
            <a:r>
              <a:rPr lang="da-DK" b="1" dirty="0" smtClean="0"/>
              <a:t> </a:t>
            </a:r>
            <a:r>
              <a:rPr lang="da-DK" b="1" dirty="0" err="1" smtClean="0"/>
              <a:t>through</a:t>
            </a:r>
            <a:r>
              <a:rPr lang="da-DK" b="1" dirty="0" smtClean="0"/>
              <a:t> </a:t>
            </a:r>
            <a:r>
              <a:rPr lang="da-DK" b="1" dirty="0" err="1" smtClean="0"/>
              <a:t>with</a:t>
            </a:r>
            <a:r>
              <a:rPr lang="da-DK" b="1" dirty="0" smtClean="0"/>
              <a:t> the procedure is </a:t>
            </a:r>
            <a:r>
              <a:rPr lang="da-DK" b="1" dirty="0" err="1" smtClean="0"/>
              <a:t>clearly</a:t>
            </a:r>
            <a:r>
              <a:rPr lang="da-DK" b="1" dirty="0" smtClean="0"/>
              <a:t> the </a:t>
            </a:r>
            <a:r>
              <a:rPr lang="da-DK" b="1" dirty="0" err="1" smtClean="0"/>
              <a:t>best</a:t>
            </a:r>
            <a:r>
              <a:rPr lang="da-DK" b="1" dirty="0" smtClean="0"/>
              <a:t> solution</a:t>
            </a:r>
          </a:p>
          <a:p>
            <a:pPr>
              <a:buNone/>
            </a:pPr>
            <a:endParaRPr lang="da-DK" dirty="0"/>
          </a:p>
        </p:txBody>
      </p:sp>
      <p:sp>
        <p:nvSpPr>
          <p:cNvPr id="4" name="Pladsholder til diasnummer 3"/>
          <p:cNvSpPr>
            <a:spLocks noGrp="1"/>
          </p:cNvSpPr>
          <p:nvPr>
            <p:ph type="sldNum" sz="quarter" idx="10"/>
          </p:nvPr>
        </p:nvSpPr>
        <p:spPr/>
        <p:txBody>
          <a:bodyPr/>
          <a:lstStyle/>
          <a:p>
            <a:fld id="{4A778A20-C4FB-4A5D-BA56-B6F7BCAF0113}" type="slidenum">
              <a:rPr lang="da-DK" smtClean="0"/>
              <a:pPr/>
              <a:t>10</a:t>
            </a:fld>
            <a:endParaRPr lang="da-DK"/>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err="1" smtClean="0"/>
              <a:t>Can</a:t>
            </a:r>
            <a:r>
              <a:rPr lang="da-DK" b="1" dirty="0" smtClean="0"/>
              <a:t> </a:t>
            </a:r>
            <a:r>
              <a:rPr lang="da-DK" b="1" dirty="0" err="1" smtClean="0"/>
              <a:t>use</a:t>
            </a:r>
            <a:r>
              <a:rPr lang="da-DK" b="1" dirty="0" smtClean="0"/>
              <a:t> of force </a:t>
            </a:r>
            <a:r>
              <a:rPr lang="da-DK" b="1" dirty="0" err="1" smtClean="0"/>
              <a:t>be</a:t>
            </a:r>
            <a:r>
              <a:rPr lang="da-DK" b="1" dirty="0" smtClean="0"/>
              <a:t> </a:t>
            </a:r>
            <a:r>
              <a:rPr lang="da-DK" b="1" dirty="0" err="1" smtClean="0"/>
              <a:t>accepted</a:t>
            </a:r>
            <a:r>
              <a:rPr lang="da-DK" b="1" dirty="0" smtClean="0"/>
              <a:t> </a:t>
            </a:r>
            <a:r>
              <a:rPr lang="da-DK" b="1" dirty="0" err="1" smtClean="0"/>
              <a:t>on</a:t>
            </a:r>
            <a:r>
              <a:rPr lang="da-DK" b="1" dirty="0" smtClean="0"/>
              <a:t> the </a:t>
            </a:r>
            <a:r>
              <a:rPr lang="da-DK" b="1" dirty="0" err="1" smtClean="0"/>
              <a:t>grounds</a:t>
            </a:r>
            <a:r>
              <a:rPr lang="da-DK" b="1" dirty="0" smtClean="0"/>
              <a:t> of </a:t>
            </a:r>
            <a:r>
              <a:rPr lang="da-DK" b="1" dirty="0" err="1" smtClean="0"/>
              <a:t>care</a:t>
            </a:r>
            <a:r>
              <a:rPr lang="da-DK" b="1" dirty="0" smtClean="0"/>
              <a:t> for the patient?</a:t>
            </a:r>
            <a:endParaRPr lang="da-DK" b="1" dirty="0"/>
          </a:p>
        </p:txBody>
      </p:sp>
      <p:sp>
        <p:nvSpPr>
          <p:cNvPr id="3" name="Pladsholder til indhold 2"/>
          <p:cNvSpPr>
            <a:spLocks noGrp="1"/>
          </p:cNvSpPr>
          <p:nvPr>
            <p:ph idx="1"/>
          </p:nvPr>
        </p:nvSpPr>
        <p:spPr/>
        <p:txBody>
          <a:bodyPr/>
          <a:lstStyle/>
          <a:p>
            <a:r>
              <a:rPr lang="da-DK" b="1" dirty="0" smtClean="0"/>
              <a:t>The </a:t>
            </a:r>
            <a:r>
              <a:rPr lang="da-DK" b="1" dirty="0" err="1" smtClean="0"/>
              <a:t>duty</a:t>
            </a:r>
            <a:r>
              <a:rPr lang="da-DK" b="1" dirty="0" smtClean="0"/>
              <a:t> to </a:t>
            </a:r>
            <a:r>
              <a:rPr lang="da-DK" b="1" dirty="0" err="1" smtClean="0"/>
              <a:t>care</a:t>
            </a:r>
            <a:r>
              <a:rPr lang="da-DK" b="1" dirty="0" smtClean="0"/>
              <a:t>:</a:t>
            </a:r>
          </a:p>
          <a:p>
            <a:pPr lvl="1"/>
            <a:endParaRPr lang="da-DK" b="1" dirty="0" smtClean="0"/>
          </a:p>
          <a:p>
            <a:pPr lvl="1"/>
            <a:endParaRPr lang="da-DK" b="1" dirty="0" smtClean="0"/>
          </a:p>
          <a:p>
            <a:pPr lvl="1"/>
            <a:r>
              <a:rPr lang="da-DK" b="1" dirty="0" smtClean="0"/>
              <a:t>God standard</a:t>
            </a:r>
          </a:p>
          <a:p>
            <a:pPr lvl="1"/>
            <a:endParaRPr lang="da-DK" b="1" dirty="0" smtClean="0"/>
          </a:p>
          <a:p>
            <a:pPr lvl="1"/>
            <a:r>
              <a:rPr lang="da-DK" b="1" dirty="0" err="1" smtClean="0"/>
              <a:t>Conscience</a:t>
            </a:r>
            <a:r>
              <a:rPr lang="da-DK" b="1" dirty="0" smtClean="0"/>
              <a:t> </a:t>
            </a:r>
          </a:p>
          <a:p>
            <a:pPr lvl="1"/>
            <a:endParaRPr lang="da-DK" b="1" dirty="0" smtClean="0"/>
          </a:p>
          <a:p>
            <a:pPr lvl="1"/>
            <a:r>
              <a:rPr lang="da-DK" b="1" dirty="0" smtClean="0"/>
              <a:t>Is it </a:t>
            </a:r>
            <a:r>
              <a:rPr lang="da-DK" b="1" dirty="0" err="1" smtClean="0"/>
              <a:t>care</a:t>
            </a:r>
            <a:r>
              <a:rPr lang="da-DK" b="1" dirty="0" smtClean="0"/>
              <a:t> to </a:t>
            </a:r>
            <a:r>
              <a:rPr lang="da-DK" b="1" dirty="0" err="1" smtClean="0"/>
              <a:t>use</a:t>
            </a:r>
            <a:r>
              <a:rPr lang="da-DK" b="1" dirty="0" smtClean="0"/>
              <a:t> force?</a:t>
            </a:r>
          </a:p>
          <a:p>
            <a:pPr lvl="1"/>
            <a:endParaRPr lang="da-DK" b="1" dirty="0" smtClean="0"/>
          </a:p>
          <a:p>
            <a:pPr lvl="1"/>
            <a:r>
              <a:rPr lang="da-DK" b="1" dirty="0" smtClean="0"/>
              <a:t>A </a:t>
            </a:r>
            <a:r>
              <a:rPr lang="da-DK" b="1" dirty="0" err="1" smtClean="0"/>
              <a:t>duty</a:t>
            </a:r>
            <a:r>
              <a:rPr lang="da-DK" b="1" dirty="0" smtClean="0"/>
              <a:t> to </a:t>
            </a:r>
            <a:r>
              <a:rPr lang="da-DK" b="1" dirty="0" err="1" smtClean="0"/>
              <a:t>use</a:t>
            </a:r>
            <a:r>
              <a:rPr lang="da-DK" b="1" dirty="0" smtClean="0"/>
              <a:t> force?</a:t>
            </a:r>
            <a:endParaRPr lang="da-DK" b="1" dirty="0"/>
          </a:p>
        </p:txBody>
      </p:sp>
      <p:sp>
        <p:nvSpPr>
          <p:cNvPr id="4" name="Pladsholder til diasnummer 3"/>
          <p:cNvSpPr>
            <a:spLocks noGrp="1"/>
          </p:cNvSpPr>
          <p:nvPr>
            <p:ph type="sldNum" sz="quarter" idx="10"/>
          </p:nvPr>
        </p:nvSpPr>
        <p:spPr/>
        <p:txBody>
          <a:bodyPr/>
          <a:lstStyle/>
          <a:p>
            <a:fld id="{4A778A20-C4FB-4A5D-BA56-B6F7BCAF0113}" type="slidenum">
              <a:rPr lang="da-DK" smtClean="0"/>
              <a:pPr/>
              <a:t>11</a:t>
            </a:fld>
            <a:endParaRPr lang="da-DK"/>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323528" y="2924944"/>
            <a:ext cx="8440739" cy="3618294"/>
          </a:xfrm>
        </p:spPr>
        <p:txBody>
          <a:bodyPr/>
          <a:lstStyle/>
          <a:p>
            <a:endParaRPr lang="da-DK" dirty="0" smtClean="0"/>
          </a:p>
          <a:p>
            <a:pPr>
              <a:spcAft>
                <a:spcPts val="600"/>
              </a:spcAft>
            </a:pPr>
            <a:r>
              <a:rPr lang="da-DK" b="1" dirty="0" smtClean="0"/>
              <a:t>Legislation </a:t>
            </a:r>
            <a:r>
              <a:rPr lang="da-DK" b="1" dirty="0" err="1" smtClean="0"/>
              <a:t>condoning</a:t>
            </a:r>
            <a:r>
              <a:rPr lang="da-DK" b="1" dirty="0" smtClean="0"/>
              <a:t> </a:t>
            </a:r>
            <a:r>
              <a:rPr lang="da-DK" b="1" dirty="0" err="1" smtClean="0"/>
              <a:t>use</a:t>
            </a:r>
            <a:r>
              <a:rPr lang="da-DK" b="1" dirty="0" smtClean="0"/>
              <a:t> of force </a:t>
            </a:r>
            <a:r>
              <a:rPr lang="da-DK" b="1" dirty="0" err="1" smtClean="0"/>
              <a:t>should</a:t>
            </a:r>
            <a:r>
              <a:rPr lang="da-DK" b="1" dirty="0" smtClean="0"/>
              <a:t> </a:t>
            </a:r>
            <a:r>
              <a:rPr lang="da-DK" b="1" dirty="0" err="1" smtClean="0"/>
              <a:t>require</a:t>
            </a:r>
            <a:r>
              <a:rPr lang="da-DK" b="1" dirty="0" smtClean="0"/>
              <a:t> the </a:t>
            </a:r>
            <a:r>
              <a:rPr lang="da-DK" b="1" dirty="0" err="1" smtClean="0"/>
              <a:t>medical</a:t>
            </a:r>
            <a:r>
              <a:rPr lang="da-DK" b="1" dirty="0" smtClean="0"/>
              <a:t> professional to:</a:t>
            </a:r>
          </a:p>
          <a:p>
            <a:pPr lvl="1">
              <a:spcAft>
                <a:spcPts val="600"/>
              </a:spcAft>
            </a:pPr>
            <a:r>
              <a:rPr lang="da-DK" sz="1600" b="1" dirty="0" err="1" smtClean="0"/>
              <a:t>Seek</a:t>
            </a:r>
            <a:r>
              <a:rPr lang="da-DK" sz="1600" b="1" dirty="0" smtClean="0"/>
              <a:t> </a:t>
            </a:r>
            <a:r>
              <a:rPr lang="da-DK" sz="1600" b="1" dirty="0" err="1" smtClean="0"/>
              <a:t>acceptance</a:t>
            </a:r>
            <a:r>
              <a:rPr lang="da-DK" sz="1600" b="1" dirty="0" smtClean="0"/>
              <a:t> of the </a:t>
            </a:r>
            <a:r>
              <a:rPr lang="da-DK" sz="1600" b="1" dirty="0" err="1" smtClean="0"/>
              <a:t>treatment</a:t>
            </a:r>
            <a:r>
              <a:rPr lang="da-DK" sz="1600" b="1" dirty="0" smtClean="0"/>
              <a:t> from the patient </a:t>
            </a:r>
            <a:r>
              <a:rPr lang="da-DK" sz="1600" b="1" dirty="0" err="1" smtClean="0"/>
              <a:t>himself/herself</a:t>
            </a:r>
            <a:endParaRPr lang="da-DK" sz="1600" b="1" dirty="0" smtClean="0"/>
          </a:p>
          <a:p>
            <a:pPr lvl="1">
              <a:spcAft>
                <a:spcPts val="600"/>
              </a:spcAft>
            </a:pPr>
            <a:r>
              <a:rPr lang="da-DK" sz="1600" b="1" dirty="0" err="1" smtClean="0"/>
              <a:t>Evaluate</a:t>
            </a:r>
            <a:r>
              <a:rPr lang="da-DK" sz="1600" b="1" dirty="0" smtClean="0"/>
              <a:t> the </a:t>
            </a:r>
            <a:r>
              <a:rPr lang="da-DK" sz="1600" b="1" dirty="0" err="1" smtClean="0"/>
              <a:t>character</a:t>
            </a:r>
            <a:r>
              <a:rPr lang="da-DK" sz="1600" b="1" dirty="0" smtClean="0"/>
              <a:t> of the </a:t>
            </a:r>
            <a:r>
              <a:rPr lang="da-DK" sz="1600" b="1" dirty="0" err="1" smtClean="0"/>
              <a:t>treatment</a:t>
            </a:r>
            <a:endParaRPr lang="da-DK" sz="1600" b="1" dirty="0" smtClean="0"/>
          </a:p>
          <a:p>
            <a:pPr lvl="1">
              <a:spcAft>
                <a:spcPts val="600"/>
              </a:spcAft>
            </a:pPr>
            <a:r>
              <a:rPr lang="da-DK" sz="1600" b="1" dirty="0" err="1" smtClean="0"/>
              <a:t>Evaluate</a:t>
            </a:r>
            <a:r>
              <a:rPr lang="da-DK" sz="1600" b="1" dirty="0" smtClean="0"/>
              <a:t> the </a:t>
            </a:r>
            <a:r>
              <a:rPr lang="da-DK" sz="1600" b="1" dirty="0" err="1" smtClean="0"/>
              <a:t>prognosis</a:t>
            </a:r>
            <a:r>
              <a:rPr lang="da-DK" sz="1600" b="1" dirty="0" smtClean="0"/>
              <a:t> with and </a:t>
            </a:r>
            <a:r>
              <a:rPr lang="da-DK" sz="1600" b="1" dirty="0" err="1" smtClean="0"/>
              <a:t>without</a:t>
            </a:r>
            <a:r>
              <a:rPr lang="da-DK" sz="1600" b="1" dirty="0" smtClean="0"/>
              <a:t> </a:t>
            </a:r>
            <a:r>
              <a:rPr lang="da-DK" sz="1600" b="1" dirty="0" err="1" smtClean="0"/>
              <a:t>treatment</a:t>
            </a:r>
            <a:endParaRPr lang="da-DK" sz="1600" b="1" dirty="0" smtClean="0"/>
          </a:p>
          <a:p>
            <a:pPr lvl="1">
              <a:spcAft>
                <a:spcPts val="600"/>
              </a:spcAft>
            </a:pPr>
            <a:r>
              <a:rPr lang="da-DK" sz="1600" b="1" dirty="0" err="1" smtClean="0"/>
              <a:t>Evaluate</a:t>
            </a:r>
            <a:r>
              <a:rPr lang="da-DK" sz="1600" b="1" dirty="0" smtClean="0"/>
              <a:t> the </a:t>
            </a:r>
            <a:r>
              <a:rPr lang="da-DK" sz="1600" b="1" dirty="0" err="1" smtClean="0"/>
              <a:t>maturity</a:t>
            </a:r>
            <a:r>
              <a:rPr lang="da-DK" sz="1600" b="1" dirty="0" smtClean="0"/>
              <a:t> and </a:t>
            </a:r>
            <a:r>
              <a:rPr lang="da-DK" sz="1600" b="1" dirty="0" err="1" smtClean="0"/>
              <a:t>understanding</a:t>
            </a:r>
            <a:r>
              <a:rPr lang="da-DK" sz="1600" b="1" dirty="0" smtClean="0"/>
              <a:t> of the patient</a:t>
            </a:r>
          </a:p>
          <a:p>
            <a:pPr>
              <a:spcAft>
                <a:spcPts val="600"/>
              </a:spcAft>
              <a:buNone/>
            </a:pPr>
            <a:r>
              <a:rPr lang="da-DK" sz="1400" b="1" dirty="0" smtClean="0"/>
              <a:t>	(</a:t>
            </a:r>
            <a:r>
              <a:rPr lang="da-DK" sz="1400" b="1" dirty="0" err="1" smtClean="0"/>
              <a:t>Based</a:t>
            </a:r>
            <a:r>
              <a:rPr lang="da-DK" sz="1400" b="1" dirty="0" smtClean="0"/>
              <a:t> on Sinding Aasen 2008)</a:t>
            </a:r>
          </a:p>
          <a:p>
            <a:pPr>
              <a:spcAft>
                <a:spcPts val="600"/>
              </a:spcAft>
            </a:pPr>
            <a:endParaRPr lang="da-DK" sz="1200" b="1" dirty="0" smtClean="0"/>
          </a:p>
          <a:p>
            <a:pPr>
              <a:spcAft>
                <a:spcPts val="600"/>
              </a:spcAft>
            </a:pPr>
            <a:r>
              <a:rPr lang="da-DK" b="1" dirty="0" err="1" smtClean="0"/>
              <a:t>Evaluate</a:t>
            </a:r>
            <a:r>
              <a:rPr lang="da-DK" b="1" dirty="0" smtClean="0"/>
              <a:t> the </a:t>
            </a:r>
            <a:r>
              <a:rPr lang="da-DK" b="1" dirty="0" err="1" smtClean="0"/>
              <a:t>reason</a:t>
            </a:r>
            <a:r>
              <a:rPr lang="da-DK" b="1" dirty="0" smtClean="0"/>
              <a:t> for the </a:t>
            </a:r>
            <a:r>
              <a:rPr lang="da-DK" b="1" dirty="0" err="1" smtClean="0"/>
              <a:t>patient’s</a:t>
            </a:r>
            <a:r>
              <a:rPr lang="da-DK" b="1" dirty="0" smtClean="0"/>
              <a:t> </a:t>
            </a:r>
            <a:r>
              <a:rPr lang="da-DK" b="1" dirty="0" err="1" smtClean="0"/>
              <a:t>rejection</a:t>
            </a:r>
            <a:r>
              <a:rPr lang="da-DK" b="1" dirty="0" smtClean="0"/>
              <a:t>:</a:t>
            </a:r>
          </a:p>
          <a:p>
            <a:pPr lvl="1">
              <a:spcAft>
                <a:spcPts val="600"/>
              </a:spcAft>
            </a:pPr>
            <a:r>
              <a:rPr lang="da-DK" sz="1600" b="1" dirty="0" err="1" smtClean="0"/>
              <a:t>Does</a:t>
            </a:r>
            <a:r>
              <a:rPr lang="da-DK" sz="1600" b="1" dirty="0" smtClean="0"/>
              <a:t> the patient </a:t>
            </a:r>
            <a:r>
              <a:rPr lang="da-DK" sz="1600" b="1" dirty="0" err="1" smtClean="0"/>
              <a:t>object</a:t>
            </a:r>
            <a:r>
              <a:rPr lang="da-DK" sz="1600" b="1" dirty="0" smtClean="0"/>
              <a:t> to the </a:t>
            </a:r>
            <a:r>
              <a:rPr lang="da-DK" sz="1600" b="1" dirty="0" err="1" smtClean="0"/>
              <a:t>result</a:t>
            </a:r>
            <a:r>
              <a:rPr lang="da-DK" sz="1600" b="1" dirty="0" smtClean="0"/>
              <a:t> of the </a:t>
            </a:r>
            <a:r>
              <a:rPr lang="da-DK" sz="1600" b="1" dirty="0" err="1" smtClean="0"/>
              <a:t>treatment</a:t>
            </a:r>
            <a:r>
              <a:rPr lang="da-DK" sz="1600" b="1" dirty="0" smtClean="0"/>
              <a:t>?</a:t>
            </a:r>
          </a:p>
          <a:p>
            <a:pPr lvl="1">
              <a:spcAft>
                <a:spcPts val="600"/>
              </a:spcAft>
            </a:pPr>
            <a:r>
              <a:rPr lang="da-DK" sz="1600" b="1" dirty="0" err="1" smtClean="0"/>
              <a:t>Does</a:t>
            </a:r>
            <a:r>
              <a:rPr lang="da-DK" sz="1600" b="1" dirty="0" smtClean="0"/>
              <a:t> the patient </a:t>
            </a:r>
            <a:r>
              <a:rPr lang="da-DK" sz="1600" b="1" dirty="0" err="1" smtClean="0"/>
              <a:t>object</a:t>
            </a:r>
            <a:r>
              <a:rPr lang="da-DK" sz="1600" b="1" dirty="0" smtClean="0"/>
              <a:t> to the </a:t>
            </a:r>
            <a:r>
              <a:rPr lang="da-DK" sz="1600" b="1" dirty="0" err="1" smtClean="0"/>
              <a:t>pain</a:t>
            </a:r>
            <a:r>
              <a:rPr lang="da-DK" sz="1600" b="1" dirty="0" smtClean="0"/>
              <a:t> or </a:t>
            </a:r>
            <a:r>
              <a:rPr lang="da-DK" sz="1600" b="1" dirty="0" err="1" smtClean="0"/>
              <a:t>discomfort</a:t>
            </a:r>
            <a:r>
              <a:rPr lang="da-DK" sz="1600" b="1" dirty="0" smtClean="0"/>
              <a:t> </a:t>
            </a:r>
            <a:r>
              <a:rPr lang="da-DK" sz="1600" b="1" dirty="0" err="1" smtClean="0"/>
              <a:t>connected</a:t>
            </a:r>
            <a:r>
              <a:rPr lang="da-DK" sz="1600" b="1" dirty="0" smtClean="0"/>
              <a:t> to the </a:t>
            </a:r>
            <a:r>
              <a:rPr lang="da-DK" sz="1600" b="1" dirty="0" err="1" smtClean="0"/>
              <a:t>treatment</a:t>
            </a:r>
            <a:r>
              <a:rPr lang="da-DK" sz="1600" b="1" dirty="0" smtClean="0"/>
              <a:t>?</a:t>
            </a:r>
          </a:p>
          <a:p>
            <a:pPr lvl="1">
              <a:spcAft>
                <a:spcPts val="600"/>
              </a:spcAft>
            </a:pPr>
            <a:r>
              <a:rPr lang="da-DK" sz="1600" b="1" dirty="0" err="1" smtClean="0"/>
              <a:t>Does</a:t>
            </a:r>
            <a:r>
              <a:rPr lang="da-DK" sz="1600" b="1" dirty="0" smtClean="0"/>
              <a:t> the patient </a:t>
            </a:r>
            <a:r>
              <a:rPr lang="da-DK" sz="1600" b="1" dirty="0" err="1" smtClean="0"/>
              <a:t>want</a:t>
            </a:r>
            <a:r>
              <a:rPr lang="da-DK" sz="1600" b="1" dirty="0" smtClean="0"/>
              <a:t> </a:t>
            </a:r>
            <a:r>
              <a:rPr lang="da-DK" sz="1600" b="1" dirty="0" err="1" smtClean="0"/>
              <a:t>another</a:t>
            </a:r>
            <a:r>
              <a:rPr lang="da-DK" sz="1600" b="1" dirty="0" smtClean="0"/>
              <a:t> </a:t>
            </a:r>
            <a:r>
              <a:rPr lang="da-DK" sz="1600" b="1" dirty="0" err="1" smtClean="0"/>
              <a:t>treatment</a:t>
            </a:r>
            <a:r>
              <a:rPr lang="da-DK" sz="1600" b="1" dirty="0" smtClean="0"/>
              <a:t> of the same </a:t>
            </a:r>
            <a:r>
              <a:rPr lang="da-DK" sz="1600" b="1" dirty="0" err="1" smtClean="0"/>
              <a:t>condition</a:t>
            </a:r>
            <a:r>
              <a:rPr lang="da-DK" sz="1600" b="1" dirty="0" smtClean="0"/>
              <a:t>?</a:t>
            </a:r>
          </a:p>
        </p:txBody>
      </p:sp>
      <p:sp>
        <p:nvSpPr>
          <p:cNvPr id="3" name="Titel 2"/>
          <p:cNvSpPr>
            <a:spLocks noGrp="1"/>
          </p:cNvSpPr>
          <p:nvPr>
            <p:ph type="title"/>
          </p:nvPr>
        </p:nvSpPr>
        <p:spPr/>
        <p:txBody>
          <a:bodyPr/>
          <a:lstStyle/>
          <a:p>
            <a:r>
              <a:rPr lang="da-DK" b="1" dirty="0" err="1" smtClean="0"/>
              <a:t>Can</a:t>
            </a:r>
            <a:r>
              <a:rPr lang="da-DK" b="1" dirty="0" smtClean="0"/>
              <a:t> </a:t>
            </a:r>
            <a:r>
              <a:rPr lang="da-DK" b="1" dirty="0" err="1" smtClean="0"/>
              <a:t>use</a:t>
            </a:r>
            <a:r>
              <a:rPr lang="da-DK" b="1" dirty="0" smtClean="0"/>
              <a:t> of force </a:t>
            </a:r>
            <a:r>
              <a:rPr lang="da-DK" b="1" dirty="0" err="1" smtClean="0"/>
              <a:t>be</a:t>
            </a:r>
            <a:r>
              <a:rPr lang="da-DK" b="1" dirty="0" smtClean="0"/>
              <a:t> </a:t>
            </a:r>
            <a:r>
              <a:rPr lang="da-DK" b="1" dirty="0" err="1" smtClean="0"/>
              <a:t>accepted</a:t>
            </a:r>
            <a:r>
              <a:rPr lang="da-DK" b="1" dirty="0" smtClean="0"/>
              <a:t> </a:t>
            </a:r>
            <a:r>
              <a:rPr lang="da-DK" b="1" dirty="0" err="1" smtClean="0"/>
              <a:t>on</a:t>
            </a:r>
            <a:r>
              <a:rPr lang="da-DK" b="1" dirty="0" smtClean="0"/>
              <a:t> the </a:t>
            </a:r>
            <a:r>
              <a:rPr lang="da-DK" b="1" dirty="0" err="1" smtClean="0"/>
              <a:t>grounds</a:t>
            </a:r>
            <a:r>
              <a:rPr lang="da-DK" b="1" dirty="0" smtClean="0"/>
              <a:t> of </a:t>
            </a:r>
            <a:r>
              <a:rPr lang="da-DK" b="1" dirty="0" err="1" smtClean="0"/>
              <a:t>care</a:t>
            </a:r>
            <a:r>
              <a:rPr lang="da-DK" b="1" dirty="0" smtClean="0"/>
              <a:t> for the patient?</a:t>
            </a:r>
            <a:endParaRPr lang="da-DK" dirty="0"/>
          </a:p>
        </p:txBody>
      </p:sp>
    </p:spTree>
    <p:extLst>
      <p:ext uri="{BB962C8B-B14F-4D97-AF65-F5344CB8AC3E}">
        <p14:creationId xmlns:p14="http://schemas.microsoft.com/office/powerpoint/2010/main" xmlns="" val="25841686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b="1" dirty="0" smtClean="0"/>
              <a:t>Overall </a:t>
            </a:r>
            <a:r>
              <a:rPr lang="en-US" b="1" dirty="0" smtClean="0"/>
              <a:t>framework</a:t>
            </a:r>
            <a:endParaRPr lang="en-US" b="1" dirty="0"/>
          </a:p>
        </p:txBody>
      </p:sp>
      <p:sp>
        <p:nvSpPr>
          <p:cNvPr id="3" name="Content Placeholder 2"/>
          <p:cNvSpPr>
            <a:spLocks noGrp="1"/>
          </p:cNvSpPr>
          <p:nvPr>
            <p:ph idx="1"/>
          </p:nvPr>
        </p:nvSpPr>
        <p:spPr/>
        <p:txBody>
          <a:bodyPr/>
          <a:lstStyle/>
          <a:p>
            <a:r>
              <a:rPr lang="en-US" b="1" dirty="0" smtClean="0"/>
              <a:t>Basic principle: The individual is autonomous and  actions cannot be taken against his will unless it is in accordance with the law.</a:t>
            </a:r>
          </a:p>
          <a:p>
            <a:pPr lvl="1">
              <a:buNone/>
            </a:pPr>
            <a:r>
              <a:rPr lang="en-US" b="1" dirty="0" smtClean="0"/>
              <a:t> </a:t>
            </a:r>
          </a:p>
          <a:p>
            <a:pPr lvl="1"/>
            <a:r>
              <a:rPr lang="en-US" b="1" dirty="0" smtClean="0"/>
              <a:t>The Oviedo-convention (convention on bioethics)</a:t>
            </a:r>
          </a:p>
          <a:p>
            <a:pPr lvl="1"/>
            <a:endParaRPr lang="en-US" b="1" dirty="0" smtClean="0"/>
          </a:p>
          <a:p>
            <a:pPr lvl="1"/>
            <a:r>
              <a:rPr lang="en-US" b="1" dirty="0" smtClean="0"/>
              <a:t>The European Convention on Human Rights art. 8 (and 3)</a:t>
            </a:r>
          </a:p>
          <a:p>
            <a:pPr lvl="1"/>
            <a:endParaRPr lang="en-US" b="1" dirty="0" smtClean="0"/>
          </a:p>
          <a:p>
            <a:pPr lvl="1"/>
            <a:r>
              <a:rPr lang="en-US" b="1" dirty="0" smtClean="0"/>
              <a:t>National rules about the right to give informed consent and about personal freedom/autonomy</a:t>
            </a:r>
          </a:p>
          <a:p>
            <a:pPr lvl="1"/>
            <a:endParaRPr lang="en-US" b="1" dirty="0" smtClean="0"/>
          </a:p>
          <a:p>
            <a:pPr lvl="1"/>
            <a:r>
              <a:rPr lang="en-GB" b="1" dirty="0" smtClean="0"/>
              <a:t>Rule of necessity for unforeseen situations</a:t>
            </a:r>
          </a:p>
          <a:p>
            <a:pPr lvl="1"/>
            <a:endParaRPr lang="en-GB" b="1" dirty="0" smtClean="0"/>
          </a:p>
          <a:p>
            <a:pPr lvl="1"/>
            <a:r>
              <a:rPr lang="en-GB" b="1" dirty="0" smtClean="0"/>
              <a:t>Duty of care – a duty to give help if needed and not rejected</a:t>
            </a:r>
          </a:p>
          <a:p>
            <a:pPr>
              <a:buNone/>
            </a:pPr>
            <a:endParaRPr lang="en-US" b="1" dirty="0" smtClean="0"/>
          </a:p>
          <a:p>
            <a:endParaRPr lang="en-US" b="1" i="1" dirty="0" smtClean="0"/>
          </a:p>
          <a:p>
            <a:r>
              <a:rPr lang="en-US" b="1" i="1" dirty="0" smtClean="0"/>
              <a:t>Regarding health this means that no treatment can be carried out without the informed consent of the patient</a:t>
            </a:r>
          </a:p>
        </p:txBody>
      </p:sp>
      <p:sp>
        <p:nvSpPr>
          <p:cNvPr id="4" name="Slide Number Placeholder 3"/>
          <p:cNvSpPr>
            <a:spLocks noGrp="1"/>
          </p:cNvSpPr>
          <p:nvPr>
            <p:ph type="sldNum" sz="quarter" idx="10"/>
          </p:nvPr>
        </p:nvSpPr>
        <p:spPr/>
        <p:txBody>
          <a:bodyPr/>
          <a:lstStyle/>
          <a:p>
            <a:fld id="{4A778A20-C4FB-4A5D-BA56-B6F7BCAF0113}" type="slidenum">
              <a:rPr lang="da-DK" smtClean="0"/>
              <a:pPr/>
              <a:t>2</a:t>
            </a:fld>
            <a:endParaRPr lang="da-DK"/>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0"/>
          </p:nvPr>
        </p:nvSpPr>
        <p:spPr/>
        <p:txBody>
          <a:bodyPr/>
          <a:lstStyle/>
          <a:p>
            <a:fld id="{413FF094-20C4-403D-864D-9E59AE1A2C16}" type="slidenum">
              <a:rPr lang="da-DK" smtClean="0"/>
              <a:pPr/>
              <a:t>3</a:t>
            </a:fld>
            <a:endParaRPr lang="da-DK" dirty="0"/>
          </a:p>
        </p:txBody>
      </p:sp>
      <p:sp>
        <p:nvSpPr>
          <p:cNvPr id="7" name="Tekstboks 6"/>
          <p:cNvSpPr txBox="1"/>
          <p:nvPr/>
        </p:nvSpPr>
        <p:spPr>
          <a:xfrm>
            <a:off x="755576" y="1340768"/>
            <a:ext cx="7920880" cy="4708981"/>
          </a:xfrm>
          <a:prstGeom prst="rect">
            <a:avLst/>
          </a:prstGeom>
          <a:noFill/>
        </p:spPr>
        <p:txBody>
          <a:bodyPr wrap="square" rtlCol="0">
            <a:spAutoFit/>
          </a:bodyPr>
          <a:lstStyle/>
          <a:p>
            <a:pPr marL="109538" indent="0">
              <a:buFont typeface="Wingdings 3" pitchFamily="18" charset="2"/>
              <a:buNone/>
            </a:pPr>
            <a:endParaRPr lang="nb-NO" sz="2400" b="1" dirty="0" smtClean="0">
              <a:solidFill>
                <a:schemeClr val="bg2"/>
              </a:solidFill>
            </a:endParaRPr>
          </a:p>
          <a:p>
            <a:pPr marL="109538" indent="0">
              <a:buFont typeface="Wingdings 3" pitchFamily="18" charset="2"/>
              <a:buNone/>
            </a:pPr>
            <a:endParaRPr lang="nb-NO" sz="2400" b="1" dirty="0" smtClean="0">
              <a:solidFill>
                <a:schemeClr val="bg2"/>
              </a:solidFill>
            </a:endParaRPr>
          </a:p>
          <a:p>
            <a:pPr marL="109538" indent="0">
              <a:buFont typeface="Wingdings 3" pitchFamily="18" charset="2"/>
              <a:buNone/>
            </a:pPr>
            <a:r>
              <a:rPr lang="nb-NO" sz="2400" b="1" dirty="0" smtClean="0">
                <a:solidFill>
                  <a:srgbClr val="FF0000"/>
                </a:solidFill>
              </a:rPr>
              <a:t>The Patient			            The MP</a:t>
            </a:r>
          </a:p>
          <a:p>
            <a:pPr marL="109538" indent="0">
              <a:buFont typeface="Wingdings 3" pitchFamily="18" charset="2"/>
              <a:buNone/>
            </a:pPr>
            <a:endParaRPr lang="nb-NO" sz="2400" b="1" dirty="0" smtClean="0">
              <a:solidFill>
                <a:schemeClr val="bg2"/>
              </a:solidFill>
            </a:endParaRPr>
          </a:p>
          <a:p>
            <a:pPr marL="109538" indent="0">
              <a:buFont typeface="Wingdings 3" pitchFamily="18" charset="2"/>
              <a:buNone/>
            </a:pPr>
            <a:r>
              <a:rPr lang="nb-NO" sz="2400" b="1" dirty="0" smtClean="0">
                <a:solidFill>
                  <a:schemeClr val="bg2"/>
                </a:solidFill>
              </a:rPr>
              <a:t>Consent</a:t>
            </a:r>
            <a:r>
              <a:rPr lang="nb-NO" b="1" dirty="0" smtClean="0">
                <a:solidFill>
                  <a:schemeClr val="bg2"/>
                </a:solidFill>
              </a:rPr>
              <a:t> 			        </a:t>
            </a:r>
            <a:r>
              <a:rPr lang="nb-NO" sz="2400" b="1" dirty="0" smtClean="0">
                <a:solidFill>
                  <a:schemeClr val="bg2"/>
                </a:solidFill>
              </a:rPr>
              <a:t>Duty to get consent</a:t>
            </a:r>
          </a:p>
          <a:p>
            <a:pPr marL="109538" indent="0">
              <a:buFont typeface="Wingdings 3" pitchFamily="18" charset="2"/>
              <a:buNone/>
            </a:pPr>
            <a:endParaRPr lang="nb-NO" sz="2400" b="1" dirty="0" smtClean="0">
              <a:solidFill>
                <a:schemeClr val="bg2"/>
              </a:solidFill>
            </a:endParaRPr>
          </a:p>
          <a:p>
            <a:pPr marL="109538" indent="0">
              <a:buFont typeface="Wingdings 3" pitchFamily="18" charset="2"/>
              <a:buNone/>
            </a:pPr>
            <a:r>
              <a:rPr lang="nb-NO" sz="2400" b="1" dirty="0" smtClean="0">
                <a:solidFill>
                  <a:schemeClr val="bg2"/>
                </a:solidFill>
              </a:rPr>
              <a:t>Information			            Dutu to inform</a:t>
            </a:r>
            <a:endParaRPr lang="nb-NO" b="1" dirty="0" smtClean="0">
              <a:solidFill>
                <a:schemeClr val="bg2"/>
              </a:solidFill>
            </a:endParaRPr>
          </a:p>
          <a:p>
            <a:pPr marL="109538" indent="0">
              <a:buFont typeface="Wingdings 3" pitchFamily="18" charset="2"/>
              <a:buNone/>
            </a:pPr>
            <a:endParaRPr lang="nb-NO" sz="2400" b="1" dirty="0" smtClean="0">
              <a:solidFill>
                <a:schemeClr val="bg2"/>
              </a:solidFill>
            </a:endParaRPr>
          </a:p>
          <a:p>
            <a:pPr marL="109538" indent="0">
              <a:buFont typeface="Wingdings 3" pitchFamily="18" charset="2"/>
              <a:buNone/>
            </a:pPr>
            <a:r>
              <a:rPr lang="nb-NO" sz="2400" b="1" dirty="0" smtClean="0">
                <a:solidFill>
                  <a:schemeClr val="bg2"/>
                </a:solidFill>
              </a:rPr>
              <a:t>Right to confidence		Duty of confidentiality  </a:t>
            </a:r>
            <a:r>
              <a:rPr lang="nb-NO" dirty="0" smtClean="0">
                <a:solidFill>
                  <a:schemeClr val="bg2"/>
                </a:solidFill>
              </a:rPr>
              <a:t>				</a:t>
            </a:r>
          </a:p>
        </p:txBody>
      </p:sp>
      <p:sp>
        <p:nvSpPr>
          <p:cNvPr id="8" name="Left-Right Arrow 3"/>
          <p:cNvSpPr/>
          <p:nvPr/>
        </p:nvSpPr>
        <p:spPr>
          <a:xfrm>
            <a:off x="2928926" y="3500438"/>
            <a:ext cx="1944687" cy="792162"/>
          </a:xfrm>
          <a:prstGeom prst="leftRightArrow">
            <a:avLst/>
          </a:prstGeom>
          <a:solidFill>
            <a:srgbClr val="66CC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b-NO"/>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nummer 1"/>
          <p:cNvSpPr>
            <a:spLocks noGrp="1"/>
          </p:cNvSpPr>
          <p:nvPr>
            <p:ph type="sldNum" sz="quarter" idx="10"/>
          </p:nvPr>
        </p:nvSpPr>
        <p:spPr/>
        <p:txBody>
          <a:bodyPr/>
          <a:lstStyle/>
          <a:p>
            <a:fld id="{413FF094-20C4-403D-864D-9E59AE1A2C16}" type="slidenum">
              <a:rPr lang="da-DK" smtClean="0"/>
              <a:pPr/>
              <a:t>4</a:t>
            </a:fld>
            <a:endParaRPr lang="da-DK" dirty="0"/>
          </a:p>
        </p:txBody>
      </p:sp>
      <p:sp>
        <p:nvSpPr>
          <p:cNvPr id="3" name="Tekstboks 2"/>
          <p:cNvSpPr txBox="1"/>
          <p:nvPr/>
        </p:nvSpPr>
        <p:spPr>
          <a:xfrm>
            <a:off x="785786" y="1357298"/>
            <a:ext cx="7929618" cy="5262979"/>
          </a:xfrm>
          <a:prstGeom prst="rect">
            <a:avLst/>
          </a:prstGeom>
          <a:noFill/>
        </p:spPr>
        <p:txBody>
          <a:bodyPr wrap="square" rtlCol="0">
            <a:spAutoFit/>
          </a:bodyPr>
          <a:lstStyle/>
          <a:p>
            <a:pPr marL="630936" lvl="2" indent="0" fontAlgn="auto">
              <a:spcAft>
                <a:spcPts val="0"/>
              </a:spcAft>
              <a:buFont typeface="Wingdings 2"/>
              <a:buNone/>
              <a:defRPr/>
            </a:pPr>
            <a:r>
              <a:rPr lang="nb-NO" sz="1900" b="1" dirty="0" smtClean="0">
                <a:solidFill>
                  <a:srgbClr val="FF0000"/>
                </a:solidFill>
              </a:rPr>
              <a:t>			The medical Professional</a:t>
            </a:r>
            <a:endParaRPr lang="nb-NO" sz="1900" dirty="0" smtClean="0">
              <a:solidFill>
                <a:srgbClr val="FF0000"/>
              </a:solidFill>
            </a:endParaRPr>
          </a:p>
          <a:p>
            <a:pPr marL="630936" lvl="2" indent="0" fontAlgn="auto">
              <a:spcAft>
                <a:spcPts val="0"/>
              </a:spcAft>
              <a:buFont typeface="Wingdings 2"/>
              <a:buNone/>
              <a:defRPr/>
            </a:pPr>
            <a:endParaRPr lang="nb-NO" sz="1800" dirty="0" smtClean="0">
              <a:solidFill>
                <a:schemeClr val="bg2"/>
              </a:solidFill>
            </a:endParaRPr>
          </a:p>
          <a:p>
            <a:pPr marL="360000" lvl="2" indent="0" fontAlgn="auto">
              <a:spcAft>
                <a:spcPts val="0"/>
              </a:spcAft>
              <a:buFont typeface="Wingdings 2"/>
              <a:buNone/>
              <a:defRPr/>
            </a:pPr>
            <a:r>
              <a:rPr lang="nb-NO" sz="1800" b="1" dirty="0" smtClean="0">
                <a:solidFill>
                  <a:schemeClr val="bg2"/>
                </a:solidFill>
              </a:rPr>
              <a:t>Information?					Information?</a:t>
            </a:r>
          </a:p>
          <a:p>
            <a:pPr marL="630936" lvl="2" indent="0" fontAlgn="auto">
              <a:spcAft>
                <a:spcPts val="0"/>
              </a:spcAft>
              <a:buFont typeface="Wingdings 2"/>
              <a:buNone/>
              <a:defRPr/>
            </a:pPr>
            <a:endParaRPr lang="nb-NO" sz="1800" b="1" dirty="0" smtClean="0">
              <a:solidFill>
                <a:schemeClr val="bg2"/>
              </a:solidFill>
            </a:endParaRPr>
          </a:p>
          <a:p>
            <a:pPr marL="360000" lvl="2" indent="0" fontAlgn="auto">
              <a:spcAft>
                <a:spcPts val="0"/>
              </a:spcAft>
              <a:buFont typeface="Wingdings 2"/>
              <a:buNone/>
              <a:defRPr/>
            </a:pPr>
            <a:r>
              <a:rPr lang="nb-NO" sz="1800" b="1" dirty="0" smtClean="0">
                <a:solidFill>
                  <a:schemeClr val="bg2"/>
                </a:solidFill>
              </a:rPr>
              <a:t>Consent?					Consent?</a:t>
            </a:r>
          </a:p>
          <a:p>
            <a:pPr marL="630936" lvl="2" indent="0" fontAlgn="auto">
              <a:spcAft>
                <a:spcPts val="0"/>
              </a:spcAft>
              <a:buFont typeface="Wingdings 2"/>
              <a:buNone/>
              <a:defRPr/>
            </a:pPr>
            <a:endParaRPr lang="nb-NO" sz="1800" b="1" dirty="0" smtClean="0">
              <a:solidFill>
                <a:schemeClr val="bg2"/>
              </a:solidFill>
            </a:endParaRPr>
          </a:p>
          <a:p>
            <a:pPr marL="360000" lvl="2" indent="0" fontAlgn="auto">
              <a:spcAft>
                <a:spcPts val="0"/>
              </a:spcAft>
              <a:buFont typeface="Wingdings 2"/>
              <a:buNone/>
              <a:defRPr/>
            </a:pPr>
            <a:r>
              <a:rPr lang="nb-NO" sz="1800" b="1" dirty="0" smtClean="0">
                <a:solidFill>
                  <a:schemeClr val="bg2"/>
                </a:solidFill>
              </a:rPr>
              <a:t>Transmission/					Transmission/access?</a:t>
            </a:r>
          </a:p>
          <a:p>
            <a:pPr marL="360000" lvl="2" indent="0" fontAlgn="auto">
              <a:spcAft>
                <a:spcPts val="0"/>
              </a:spcAft>
              <a:buFont typeface="Wingdings 2"/>
              <a:buNone/>
              <a:defRPr/>
            </a:pPr>
            <a:r>
              <a:rPr lang="nb-NO" sz="1800" b="1" dirty="0" smtClean="0">
                <a:solidFill>
                  <a:schemeClr val="bg2"/>
                </a:solidFill>
              </a:rPr>
              <a:t>access?</a:t>
            </a:r>
          </a:p>
          <a:p>
            <a:pPr marL="0" lvl="2" indent="0" fontAlgn="auto">
              <a:spcAft>
                <a:spcPts val="0"/>
              </a:spcAft>
              <a:buFont typeface="Wingdings 2"/>
              <a:buNone/>
              <a:defRPr/>
            </a:pPr>
            <a:endParaRPr lang="nb-NO" sz="1800" b="1" dirty="0" smtClean="0">
              <a:solidFill>
                <a:schemeClr val="bg2"/>
              </a:solidFill>
            </a:endParaRPr>
          </a:p>
          <a:p>
            <a:pPr marL="0" lvl="2" indent="0" fontAlgn="auto">
              <a:lnSpc>
                <a:spcPct val="100000"/>
              </a:lnSpc>
              <a:spcAft>
                <a:spcPts val="0"/>
              </a:spcAft>
              <a:buFont typeface="Wingdings 2"/>
              <a:buNone/>
              <a:defRPr/>
            </a:pPr>
            <a:r>
              <a:rPr lang="nb-NO" sz="1800" b="1" dirty="0" smtClean="0">
                <a:solidFill>
                  <a:srgbClr val="FF0000"/>
                </a:solidFill>
              </a:rPr>
              <a:t>The legal guardian/next of kin		The incompetent patient</a:t>
            </a:r>
          </a:p>
          <a:p>
            <a:pPr marL="0" lvl="2" indent="0" fontAlgn="auto">
              <a:lnSpc>
                <a:spcPct val="100000"/>
              </a:lnSpc>
              <a:spcAft>
                <a:spcPts val="0"/>
              </a:spcAft>
              <a:buFont typeface="Wingdings 2"/>
              <a:buNone/>
              <a:defRPr/>
            </a:pPr>
            <a:r>
              <a:rPr lang="nb-NO" sz="1800" b="1" dirty="0" smtClean="0">
                <a:solidFill>
                  <a:srgbClr val="FF0000"/>
                </a:solidFill>
              </a:rPr>
              <a:t>Custody-holder	</a:t>
            </a:r>
          </a:p>
          <a:p>
            <a:endParaRPr lang="da-DK" dirty="0">
              <a:solidFill>
                <a:schemeClr val="bg2"/>
              </a:solidFill>
            </a:endParaRPr>
          </a:p>
        </p:txBody>
      </p:sp>
      <p:sp>
        <p:nvSpPr>
          <p:cNvPr id="4" name="Ligebenet trekant 3"/>
          <p:cNvSpPr/>
          <p:nvPr/>
        </p:nvSpPr>
        <p:spPr>
          <a:xfrm>
            <a:off x="2571736" y="2357430"/>
            <a:ext cx="4143404" cy="3071834"/>
          </a:xfrm>
          <a:prstGeom prst="triangle">
            <a:avLst>
              <a:gd name="adj" fmla="val 50000"/>
            </a:avLst>
          </a:prstGeom>
          <a:solidFill>
            <a:srgbClr val="66CC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smtClean="0"/>
              <a:t>Identification – who are we talking about?</a:t>
            </a:r>
            <a:endParaRPr lang="en-US" b="1" dirty="0"/>
          </a:p>
        </p:txBody>
      </p:sp>
      <p:sp>
        <p:nvSpPr>
          <p:cNvPr id="3" name="Pladsholder til indhold 2"/>
          <p:cNvSpPr>
            <a:spLocks noGrp="1"/>
          </p:cNvSpPr>
          <p:nvPr>
            <p:ph idx="1"/>
          </p:nvPr>
        </p:nvSpPr>
        <p:spPr>
          <a:xfrm>
            <a:off x="358775" y="2937598"/>
            <a:ext cx="8421688" cy="3920401"/>
          </a:xfrm>
        </p:spPr>
        <p:txBody>
          <a:bodyPr/>
          <a:lstStyle/>
          <a:p>
            <a:r>
              <a:rPr lang="en-US" b="1" dirty="0" smtClean="0"/>
              <a:t>Children</a:t>
            </a:r>
          </a:p>
          <a:p>
            <a:endParaRPr lang="en-US" b="1" dirty="0" smtClean="0"/>
          </a:p>
          <a:p>
            <a:r>
              <a:rPr lang="en-US" b="1" smtClean="0"/>
              <a:t>Adolescents </a:t>
            </a:r>
            <a:r>
              <a:rPr lang="en-US" b="1" dirty="0" smtClean="0"/>
              <a:t>who are incapable of giving consent</a:t>
            </a:r>
          </a:p>
          <a:p>
            <a:endParaRPr lang="en-US" b="1" dirty="0" smtClean="0"/>
          </a:p>
          <a:p>
            <a:r>
              <a:rPr lang="en-US" b="1" dirty="0" smtClean="0"/>
              <a:t>Adults who permanently lack the ability to make an informed consent</a:t>
            </a:r>
          </a:p>
          <a:p>
            <a:pPr>
              <a:buNone/>
            </a:pPr>
            <a:r>
              <a:rPr lang="en-US" b="1" dirty="0" smtClean="0"/>
              <a:t>	</a:t>
            </a:r>
          </a:p>
          <a:p>
            <a:pPr>
              <a:buNone/>
            </a:pPr>
            <a:r>
              <a:rPr lang="en-US" b="1" dirty="0" smtClean="0"/>
              <a:t>	+ </a:t>
            </a:r>
          </a:p>
          <a:p>
            <a:endParaRPr lang="en-US" b="1" dirty="0" smtClean="0"/>
          </a:p>
          <a:p>
            <a:r>
              <a:rPr lang="en-US" b="1" dirty="0" smtClean="0"/>
              <a:t>Who are in need of dental care</a:t>
            </a:r>
          </a:p>
          <a:p>
            <a:endParaRPr lang="en-US" b="1" dirty="0" smtClean="0"/>
          </a:p>
          <a:p>
            <a:r>
              <a:rPr lang="en-US" b="1" u="sng" dirty="0" smtClean="0"/>
              <a:t>Who?</a:t>
            </a:r>
          </a:p>
          <a:p>
            <a:pPr lvl="1"/>
            <a:r>
              <a:rPr lang="en-US" sz="1600" b="1" dirty="0" smtClean="0"/>
              <a:t>Patients with an inherent impaired ability to understand the necessary information </a:t>
            </a:r>
          </a:p>
          <a:p>
            <a:pPr lvl="1"/>
            <a:r>
              <a:rPr lang="en-US" sz="1600" b="1" dirty="0" smtClean="0"/>
              <a:t>Patients who has lost the ability to understand the necessary information</a:t>
            </a:r>
          </a:p>
          <a:p>
            <a:pPr lvl="1"/>
            <a:r>
              <a:rPr lang="en-US" sz="1600" b="1" dirty="0" smtClean="0"/>
              <a:t>Some mentally disordered patients who are frequently ill (and for longer periods)</a:t>
            </a:r>
          </a:p>
        </p:txBody>
      </p:sp>
      <p:sp>
        <p:nvSpPr>
          <p:cNvPr id="4" name="Pladsholder til diasnummer 3"/>
          <p:cNvSpPr>
            <a:spLocks noGrp="1"/>
          </p:cNvSpPr>
          <p:nvPr>
            <p:ph type="sldNum" sz="quarter" idx="10"/>
          </p:nvPr>
        </p:nvSpPr>
        <p:spPr/>
        <p:txBody>
          <a:bodyPr/>
          <a:lstStyle/>
          <a:p>
            <a:fld id="{4A778A20-C4FB-4A5D-BA56-B6F7BCAF0113}" type="slidenum">
              <a:rPr lang="da-DK" smtClean="0"/>
              <a:pPr/>
              <a:t>5</a:t>
            </a:fld>
            <a:endParaRPr lang="da-DK"/>
          </a:p>
        </p:txBody>
      </p:sp>
    </p:spTree>
    <p:extLst>
      <p:ext uri="{BB962C8B-B14F-4D97-AF65-F5344CB8AC3E}">
        <p14:creationId xmlns:p14="http://schemas.microsoft.com/office/powerpoint/2010/main" xmlns="" val="3703785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err="1" smtClean="0"/>
              <a:t>Different</a:t>
            </a:r>
            <a:r>
              <a:rPr lang="da-DK" b="1" dirty="0" smtClean="0"/>
              <a:t> </a:t>
            </a:r>
            <a:r>
              <a:rPr lang="da-DK" b="1" dirty="0" err="1" smtClean="0"/>
              <a:t>groups</a:t>
            </a:r>
            <a:endParaRPr lang="da-DK" b="1" dirty="0"/>
          </a:p>
        </p:txBody>
      </p:sp>
      <p:sp>
        <p:nvSpPr>
          <p:cNvPr id="3" name="Pladsholder til indhold 2"/>
          <p:cNvSpPr>
            <a:spLocks noGrp="1"/>
          </p:cNvSpPr>
          <p:nvPr>
            <p:ph idx="1"/>
          </p:nvPr>
        </p:nvSpPr>
        <p:spPr/>
        <p:txBody>
          <a:bodyPr/>
          <a:lstStyle/>
          <a:p>
            <a:r>
              <a:rPr lang="da-DK" b="1" dirty="0" smtClean="0"/>
              <a:t>The 6-year-old </a:t>
            </a:r>
            <a:r>
              <a:rPr lang="da-DK" b="1" dirty="0" err="1" smtClean="0"/>
              <a:t>with</a:t>
            </a:r>
            <a:r>
              <a:rPr lang="da-DK" b="1" dirty="0" smtClean="0"/>
              <a:t> </a:t>
            </a:r>
            <a:r>
              <a:rPr lang="da-DK" b="1" dirty="0" err="1" smtClean="0"/>
              <a:t>Downs</a:t>
            </a:r>
            <a:r>
              <a:rPr lang="da-DK" b="1" dirty="0" smtClean="0"/>
              <a:t> </a:t>
            </a:r>
            <a:r>
              <a:rPr lang="da-DK" b="1" dirty="0" err="1" smtClean="0"/>
              <a:t>Syndrome</a:t>
            </a:r>
            <a:r>
              <a:rPr lang="da-DK" b="1" dirty="0" smtClean="0"/>
              <a:t> </a:t>
            </a:r>
            <a:r>
              <a:rPr lang="da-DK" b="1" dirty="0" err="1" smtClean="0"/>
              <a:t>who</a:t>
            </a:r>
            <a:r>
              <a:rPr lang="da-DK" b="1" dirty="0" smtClean="0"/>
              <a:t> </a:t>
            </a:r>
            <a:r>
              <a:rPr lang="da-DK" b="1" dirty="0" err="1" smtClean="0"/>
              <a:t>ressits</a:t>
            </a:r>
            <a:r>
              <a:rPr lang="da-DK" b="1" dirty="0" smtClean="0"/>
              <a:t> </a:t>
            </a:r>
            <a:r>
              <a:rPr lang="da-DK" b="1" dirty="0" err="1" smtClean="0"/>
              <a:t>both</a:t>
            </a:r>
            <a:r>
              <a:rPr lang="da-DK" b="1" dirty="0" smtClean="0"/>
              <a:t> </a:t>
            </a:r>
            <a:r>
              <a:rPr lang="da-DK" b="1" dirty="0" err="1" smtClean="0"/>
              <a:t>toothbrushing</a:t>
            </a:r>
            <a:r>
              <a:rPr lang="da-DK" b="1" dirty="0" smtClean="0"/>
              <a:t> (in general), </a:t>
            </a:r>
            <a:r>
              <a:rPr lang="da-DK" b="1" dirty="0" err="1" smtClean="0"/>
              <a:t>examinations</a:t>
            </a:r>
            <a:r>
              <a:rPr lang="da-DK" b="1" dirty="0" smtClean="0"/>
              <a:t> and </a:t>
            </a:r>
            <a:r>
              <a:rPr lang="da-DK" b="1" dirty="0" err="1" smtClean="0"/>
              <a:t>tooth</a:t>
            </a:r>
            <a:r>
              <a:rPr lang="da-DK" b="1" dirty="0" smtClean="0"/>
              <a:t> </a:t>
            </a:r>
            <a:r>
              <a:rPr lang="da-DK" b="1" dirty="0" err="1" smtClean="0"/>
              <a:t>scaling</a:t>
            </a:r>
            <a:r>
              <a:rPr lang="da-DK" b="1" dirty="0" smtClean="0"/>
              <a:t>?</a:t>
            </a:r>
          </a:p>
          <a:p>
            <a:endParaRPr lang="da-DK" b="1" dirty="0" smtClean="0"/>
          </a:p>
          <a:p>
            <a:r>
              <a:rPr lang="da-DK" b="1" dirty="0" smtClean="0"/>
              <a:t>The 17-year-old </a:t>
            </a:r>
            <a:r>
              <a:rPr lang="da-DK" b="1" dirty="0" err="1" smtClean="0"/>
              <a:t>with</a:t>
            </a:r>
            <a:r>
              <a:rPr lang="da-DK" b="1" dirty="0" smtClean="0"/>
              <a:t> cerebral </a:t>
            </a:r>
            <a:r>
              <a:rPr lang="da-DK" b="1" dirty="0" err="1" smtClean="0"/>
              <a:t>paralysis</a:t>
            </a:r>
            <a:r>
              <a:rPr lang="da-DK" b="1" dirty="0" smtClean="0"/>
              <a:t>?</a:t>
            </a:r>
          </a:p>
          <a:p>
            <a:endParaRPr lang="da-DK" b="1" dirty="0" smtClean="0"/>
          </a:p>
          <a:p>
            <a:r>
              <a:rPr lang="da-DK" b="1" dirty="0" smtClean="0"/>
              <a:t>The 32-year-old </a:t>
            </a:r>
            <a:r>
              <a:rPr lang="da-DK" b="1" dirty="0" err="1" smtClean="0"/>
              <a:t>who</a:t>
            </a:r>
            <a:r>
              <a:rPr lang="da-DK" b="1" dirty="0" smtClean="0"/>
              <a:t> is a </a:t>
            </a:r>
            <a:r>
              <a:rPr lang="da-DK" b="1" dirty="0" err="1" smtClean="0"/>
              <a:t>manic</a:t>
            </a:r>
            <a:r>
              <a:rPr lang="da-DK" b="1" dirty="0" smtClean="0"/>
              <a:t> depressive?</a:t>
            </a:r>
          </a:p>
          <a:p>
            <a:endParaRPr lang="da-DK" b="1" dirty="0" smtClean="0"/>
          </a:p>
          <a:p>
            <a:r>
              <a:rPr lang="da-DK" b="1" dirty="0" smtClean="0"/>
              <a:t>The 83-year-old </a:t>
            </a:r>
            <a:r>
              <a:rPr lang="da-DK" b="1" dirty="0" err="1" smtClean="0"/>
              <a:t>suffering</a:t>
            </a:r>
            <a:r>
              <a:rPr lang="da-DK" b="1" dirty="0" smtClean="0"/>
              <a:t> from Alzheimers?</a:t>
            </a:r>
          </a:p>
          <a:p>
            <a:endParaRPr lang="da-DK" b="1" dirty="0" smtClean="0"/>
          </a:p>
          <a:p>
            <a:endParaRPr lang="da-DK" b="1" dirty="0" smtClean="0"/>
          </a:p>
          <a:p>
            <a:r>
              <a:rPr lang="da-DK" b="1" i="1" dirty="0" err="1" smtClean="0"/>
              <a:t>How</a:t>
            </a:r>
            <a:r>
              <a:rPr lang="da-DK" b="1" i="1" dirty="0" smtClean="0"/>
              <a:t> do </a:t>
            </a:r>
            <a:r>
              <a:rPr lang="da-DK" b="1" i="1" dirty="0" err="1" smtClean="0"/>
              <a:t>we</a:t>
            </a:r>
            <a:r>
              <a:rPr lang="da-DK" b="1" i="1" dirty="0" smtClean="0"/>
              <a:t> </a:t>
            </a:r>
            <a:r>
              <a:rPr lang="da-DK" b="1" i="1" dirty="0" err="1" smtClean="0"/>
              <a:t>solve</a:t>
            </a:r>
            <a:r>
              <a:rPr lang="da-DK" b="1" i="1" dirty="0" smtClean="0"/>
              <a:t> </a:t>
            </a:r>
            <a:r>
              <a:rPr lang="da-DK" b="1" i="1" dirty="0" err="1" smtClean="0"/>
              <a:t>their</a:t>
            </a:r>
            <a:r>
              <a:rPr lang="da-DK" b="1" i="1" dirty="0" smtClean="0"/>
              <a:t> </a:t>
            </a:r>
            <a:r>
              <a:rPr lang="da-DK" b="1" i="1" dirty="0" err="1" smtClean="0"/>
              <a:t>need</a:t>
            </a:r>
            <a:r>
              <a:rPr lang="da-DK" b="1" i="1" dirty="0" smtClean="0"/>
              <a:t> for dental </a:t>
            </a:r>
            <a:r>
              <a:rPr lang="da-DK" b="1" i="1" dirty="0" err="1" smtClean="0"/>
              <a:t>care</a:t>
            </a:r>
            <a:r>
              <a:rPr lang="da-DK" b="1" i="1" dirty="0" smtClean="0"/>
              <a:t> and </a:t>
            </a:r>
            <a:r>
              <a:rPr lang="da-DK" b="1" i="1" dirty="0" err="1" smtClean="0"/>
              <a:t>try</a:t>
            </a:r>
            <a:r>
              <a:rPr lang="da-DK" b="1" i="1" dirty="0" smtClean="0"/>
              <a:t> to </a:t>
            </a:r>
            <a:r>
              <a:rPr lang="da-DK" b="1" i="1" dirty="0" err="1" smtClean="0"/>
              <a:t>prevent</a:t>
            </a:r>
            <a:r>
              <a:rPr lang="da-DK" b="1" i="1" dirty="0" smtClean="0"/>
              <a:t> the situation from </a:t>
            </a:r>
            <a:r>
              <a:rPr lang="da-DK" b="1" i="1" dirty="0" err="1" smtClean="0"/>
              <a:t>become</a:t>
            </a:r>
            <a:r>
              <a:rPr lang="da-DK" b="1" i="1" dirty="0" smtClean="0"/>
              <a:t> </a:t>
            </a:r>
            <a:r>
              <a:rPr lang="da-DK" b="1" i="1" dirty="0" err="1" smtClean="0"/>
              <a:t>dangerous</a:t>
            </a:r>
            <a:r>
              <a:rPr lang="da-DK" b="1" i="1" dirty="0" smtClean="0"/>
              <a:t>?</a:t>
            </a:r>
          </a:p>
          <a:p>
            <a:endParaRPr lang="da-DK" b="1" dirty="0"/>
          </a:p>
        </p:txBody>
      </p:sp>
      <p:sp>
        <p:nvSpPr>
          <p:cNvPr id="4" name="Pladsholder til diasnummer 3"/>
          <p:cNvSpPr>
            <a:spLocks noGrp="1"/>
          </p:cNvSpPr>
          <p:nvPr>
            <p:ph type="sldNum" sz="quarter" idx="10"/>
          </p:nvPr>
        </p:nvSpPr>
        <p:spPr/>
        <p:txBody>
          <a:bodyPr/>
          <a:lstStyle/>
          <a:p>
            <a:fld id="{4A778A20-C4FB-4A5D-BA56-B6F7BCAF0113}" type="slidenum">
              <a:rPr lang="da-DK" smtClean="0"/>
              <a:pPr/>
              <a:t>6</a:t>
            </a:fld>
            <a:endParaRPr lang="da-DK"/>
          </a:p>
        </p:txBody>
      </p:sp>
    </p:spTree>
    <p:extLst>
      <p:ext uri="{BB962C8B-B14F-4D97-AF65-F5344CB8AC3E}">
        <p14:creationId xmlns:p14="http://schemas.microsoft.com/office/powerpoint/2010/main" xmlns="" val="1118235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pPr marL="342900" indent="-342900">
              <a:buFontTx/>
              <a:buChar char="-"/>
            </a:pPr>
            <a:r>
              <a:rPr lang="da-DK" b="1" dirty="0" smtClean="0"/>
              <a:t>The patient is </a:t>
            </a:r>
            <a:r>
              <a:rPr lang="da-DK" b="1" dirty="0" err="1" smtClean="0"/>
              <a:t>unable</a:t>
            </a:r>
            <a:r>
              <a:rPr lang="da-DK" b="1" dirty="0" smtClean="0"/>
              <a:t> to give </a:t>
            </a:r>
            <a:r>
              <a:rPr lang="da-DK" b="1" dirty="0" err="1" smtClean="0"/>
              <a:t>informed</a:t>
            </a:r>
            <a:r>
              <a:rPr lang="da-DK" b="1" dirty="0" smtClean="0"/>
              <a:t> </a:t>
            </a:r>
            <a:r>
              <a:rPr lang="da-DK" b="1" dirty="0" err="1" smtClean="0"/>
              <a:t>consent</a:t>
            </a:r>
            <a:endParaRPr lang="da-DK" b="1" dirty="0" smtClean="0"/>
          </a:p>
          <a:p>
            <a:pPr marL="342900" indent="-342900">
              <a:buFontTx/>
              <a:buChar char="-"/>
            </a:pPr>
            <a:endParaRPr lang="da-DK" b="1" dirty="0" smtClean="0"/>
          </a:p>
          <a:p>
            <a:pPr marL="342900" indent="-342900">
              <a:buFontTx/>
              <a:buChar char="-"/>
            </a:pPr>
            <a:endParaRPr lang="da-DK" b="1" dirty="0" smtClean="0"/>
          </a:p>
          <a:p>
            <a:pPr marL="342900" indent="-342900">
              <a:buFontTx/>
              <a:buChar char="-"/>
            </a:pPr>
            <a:r>
              <a:rPr lang="da-DK" b="1" dirty="0" smtClean="0"/>
              <a:t>The </a:t>
            </a:r>
            <a:r>
              <a:rPr lang="da-DK" b="1" dirty="0" err="1" smtClean="0"/>
              <a:t>patient’s</a:t>
            </a:r>
            <a:r>
              <a:rPr lang="da-DK" b="1" dirty="0" smtClean="0"/>
              <a:t> </a:t>
            </a:r>
            <a:r>
              <a:rPr lang="da-DK" b="1" dirty="0" err="1" smtClean="0"/>
              <a:t>rejection</a:t>
            </a:r>
            <a:r>
              <a:rPr lang="da-DK" b="1" dirty="0" smtClean="0"/>
              <a:t> of </a:t>
            </a:r>
            <a:r>
              <a:rPr lang="da-DK" b="1" dirty="0" err="1" smtClean="0"/>
              <a:t>treatment</a:t>
            </a:r>
            <a:r>
              <a:rPr lang="da-DK" b="1" dirty="0" smtClean="0"/>
              <a:t> is as </a:t>
            </a:r>
            <a:r>
              <a:rPr lang="da-DK" b="1" dirty="0" err="1" smtClean="0">
                <a:solidFill>
                  <a:srgbClr val="FF0000"/>
                </a:solidFill>
              </a:rPr>
              <a:t>un-informed</a:t>
            </a:r>
            <a:r>
              <a:rPr lang="da-DK" b="1" dirty="0" smtClean="0"/>
              <a:t> as the potential </a:t>
            </a:r>
            <a:r>
              <a:rPr lang="da-DK" b="1" dirty="0" err="1" smtClean="0"/>
              <a:t>consent</a:t>
            </a:r>
            <a:r>
              <a:rPr lang="da-DK" b="1" dirty="0" smtClean="0"/>
              <a:t> </a:t>
            </a:r>
            <a:r>
              <a:rPr lang="da-DK" b="1" dirty="0" err="1" smtClean="0"/>
              <a:t>would</a:t>
            </a:r>
            <a:r>
              <a:rPr lang="da-DK" b="1" dirty="0" smtClean="0"/>
              <a:t> </a:t>
            </a:r>
            <a:r>
              <a:rPr lang="da-DK" b="1" dirty="0" err="1" smtClean="0"/>
              <a:t>be</a:t>
            </a:r>
            <a:endParaRPr lang="da-DK" b="1" dirty="0" smtClean="0"/>
          </a:p>
          <a:p>
            <a:pPr marL="342900" indent="-342900">
              <a:buNone/>
            </a:pPr>
            <a:endParaRPr lang="da-DK" b="1" dirty="0" smtClean="0"/>
          </a:p>
          <a:p>
            <a:pPr marL="342900" indent="-342900">
              <a:buNone/>
            </a:pPr>
            <a:endParaRPr lang="da-DK" b="1" dirty="0" smtClean="0"/>
          </a:p>
          <a:p>
            <a:endParaRPr lang="da-DK" sz="2400" dirty="0" smtClean="0"/>
          </a:p>
          <a:p>
            <a:r>
              <a:rPr lang="da-DK" b="1" dirty="0" smtClean="0"/>
              <a:t>But as a </a:t>
            </a:r>
            <a:r>
              <a:rPr lang="da-DK" b="1" dirty="0" err="1" smtClean="0"/>
              <a:t>result</a:t>
            </a:r>
            <a:r>
              <a:rPr lang="da-DK" b="1" dirty="0" smtClean="0"/>
              <a:t> of the </a:t>
            </a:r>
            <a:r>
              <a:rPr lang="da-DK" b="1" dirty="0" err="1" smtClean="0"/>
              <a:t>rule</a:t>
            </a:r>
            <a:r>
              <a:rPr lang="da-DK" b="1" dirty="0" smtClean="0"/>
              <a:t> of </a:t>
            </a:r>
            <a:r>
              <a:rPr lang="da-DK" b="1" dirty="0" err="1" smtClean="0"/>
              <a:t>law</a:t>
            </a:r>
            <a:r>
              <a:rPr lang="da-DK" b="1" dirty="0" smtClean="0"/>
              <a:t>, and the </a:t>
            </a:r>
            <a:r>
              <a:rPr lang="da-DK" b="1" dirty="0" err="1" smtClean="0"/>
              <a:t>non-existing</a:t>
            </a:r>
            <a:r>
              <a:rPr lang="da-DK" b="1" dirty="0" smtClean="0"/>
              <a:t> legal basis for the </a:t>
            </a:r>
            <a:r>
              <a:rPr lang="da-DK" b="1" dirty="0" err="1" smtClean="0"/>
              <a:t>use</a:t>
            </a:r>
            <a:r>
              <a:rPr lang="da-DK" b="1" dirty="0" smtClean="0"/>
              <a:t> of force for </a:t>
            </a:r>
            <a:r>
              <a:rPr lang="da-DK" b="1" dirty="0" err="1" smtClean="0"/>
              <a:t>treating</a:t>
            </a:r>
            <a:r>
              <a:rPr lang="da-DK" b="1" dirty="0" smtClean="0"/>
              <a:t> </a:t>
            </a:r>
            <a:r>
              <a:rPr lang="da-DK" b="1" dirty="0" err="1" smtClean="0"/>
              <a:t>somatic</a:t>
            </a:r>
            <a:r>
              <a:rPr lang="da-DK" b="1" dirty="0" smtClean="0"/>
              <a:t> </a:t>
            </a:r>
            <a:r>
              <a:rPr lang="da-DK" b="1" dirty="0" err="1" smtClean="0"/>
              <a:t>health</a:t>
            </a:r>
            <a:r>
              <a:rPr lang="da-DK" b="1" dirty="0" smtClean="0"/>
              <a:t> problems with the </a:t>
            </a:r>
            <a:r>
              <a:rPr lang="da-DK" b="1" dirty="0" err="1" smtClean="0"/>
              <a:t>use</a:t>
            </a:r>
            <a:r>
              <a:rPr lang="da-DK" b="1" dirty="0" smtClean="0"/>
              <a:t> of force, it is still not </a:t>
            </a:r>
            <a:r>
              <a:rPr lang="da-DK" b="1" dirty="0" err="1" smtClean="0"/>
              <a:t>clearly</a:t>
            </a:r>
            <a:r>
              <a:rPr lang="da-DK" b="1" dirty="0" smtClean="0"/>
              <a:t> </a:t>
            </a:r>
            <a:r>
              <a:rPr lang="da-DK" b="1" dirty="0" err="1" smtClean="0"/>
              <a:t>allow</a:t>
            </a:r>
            <a:r>
              <a:rPr lang="da-DK" b="1" dirty="0" smtClean="0"/>
              <a:t> to </a:t>
            </a:r>
            <a:r>
              <a:rPr lang="da-DK" b="1" dirty="0" err="1" smtClean="0"/>
              <a:t>use</a:t>
            </a:r>
            <a:r>
              <a:rPr lang="da-DK" b="1" dirty="0" smtClean="0"/>
              <a:t> force and the </a:t>
            </a:r>
            <a:r>
              <a:rPr lang="da-DK" b="1" dirty="0" err="1" smtClean="0"/>
              <a:t>health</a:t>
            </a:r>
            <a:r>
              <a:rPr lang="da-DK" b="1" dirty="0" smtClean="0"/>
              <a:t> professionals must </a:t>
            </a:r>
            <a:r>
              <a:rPr lang="da-DK" b="1" dirty="0" err="1" smtClean="0">
                <a:solidFill>
                  <a:srgbClr val="FF0000"/>
                </a:solidFill>
              </a:rPr>
              <a:t>respect</a:t>
            </a:r>
            <a:r>
              <a:rPr lang="da-DK" b="1" dirty="0" smtClean="0">
                <a:solidFill>
                  <a:srgbClr val="FF0000"/>
                </a:solidFill>
              </a:rPr>
              <a:t> the </a:t>
            </a:r>
            <a:r>
              <a:rPr lang="da-DK" b="1" dirty="0" err="1" smtClean="0">
                <a:solidFill>
                  <a:srgbClr val="FF0000"/>
                </a:solidFill>
              </a:rPr>
              <a:t>rejection</a:t>
            </a:r>
            <a:endParaRPr lang="da-DK" b="1" dirty="0" smtClean="0">
              <a:solidFill>
                <a:srgbClr val="FF0000"/>
              </a:solidFill>
            </a:endParaRPr>
          </a:p>
        </p:txBody>
      </p:sp>
      <p:sp>
        <p:nvSpPr>
          <p:cNvPr id="3" name="Titel 2"/>
          <p:cNvSpPr>
            <a:spLocks noGrp="1"/>
          </p:cNvSpPr>
          <p:nvPr>
            <p:ph type="title"/>
          </p:nvPr>
        </p:nvSpPr>
        <p:spPr/>
        <p:txBody>
          <a:bodyPr/>
          <a:lstStyle/>
          <a:p>
            <a:r>
              <a:rPr lang="da-DK" b="1" dirty="0" smtClean="0"/>
              <a:t>Dilemma</a:t>
            </a:r>
            <a:endParaRPr lang="da-DK" b="1" dirty="0"/>
          </a:p>
        </p:txBody>
      </p:sp>
    </p:spTree>
    <p:extLst>
      <p:ext uri="{BB962C8B-B14F-4D97-AF65-F5344CB8AC3E}">
        <p14:creationId xmlns:p14="http://schemas.microsoft.com/office/powerpoint/2010/main" xmlns="" val="408590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dilemma</a:t>
            </a:r>
            <a:endParaRPr lang="da-DK" b="1" dirty="0"/>
          </a:p>
        </p:txBody>
      </p:sp>
      <p:sp>
        <p:nvSpPr>
          <p:cNvPr id="3" name="Pladsholder til indhold 2"/>
          <p:cNvSpPr>
            <a:spLocks noGrp="1"/>
          </p:cNvSpPr>
          <p:nvPr>
            <p:ph idx="1"/>
          </p:nvPr>
        </p:nvSpPr>
        <p:spPr/>
        <p:txBody>
          <a:bodyPr/>
          <a:lstStyle/>
          <a:p>
            <a:r>
              <a:rPr lang="da-DK" b="1" dirty="0" smtClean="0"/>
              <a:t>The </a:t>
            </a:r>
            <a:r>
              <a:rPr lang="da-DK" b="1" dirty="0" err="1" smtClean="0"/>
              <a:t>principle</a:t>
            </a:r>
            <a:r>
              <a:rPr lang="da-DK" b="1" dirty="0" smtClean="0"/>
              <a:t> of </a:t>
            </a:r>
            <a:r>
              <a:rPr lang="da-DK" b="1" dirty="0" err="1" smtClean="0"/>
              <a:t>rule</a:t>
            </a:r>
            <a:r>
              <a:rPr lang="da-DK" b="1" dirty="0" smtClean="0"/>
              <a:t> of </a:t>
            </a:r>
            <a:r>
              <a:rPr lang="da-DK" b="1" dirty="0" err="1" smtClean="0"/>
              <a:t>law</a:t>
            </a:r>
            <a:r>
              <a:rPr lang="da-DK" b="1" dirty="0" smtClean="0"/>
              <a:t> is set up to </a:t>
            </a:r>
            <a:r>
              <a:rPr lang="da-DK" b="1" dirty="0" err="1" smtClean="0"/>
              <a:t>protect</a:t>
            </a:r>
            <a:r>
              <a:rPr lang="da-DK" b="1" dirty="0" smtClean="0"/>
              <a:t> the </a:t>
            </a:r>
            <a:r>
              <a:rPr lang="da-DK" b="1" i="1" dirty="0" err="1" smtClean="0">
                <a:solidFill>
                  <a:srgbClr val="FF0000"/>
                </a:solidFill>
              </a:rPr>
              <a:t>individual</a:t>
            </a:r>
            <a:r>
              <a:rPr lang="da-DK" b="1" dirty="0" smtClean="0"/>
              <a:t> from the </a:t>
            </a:r>
            <a:r>
              <a:rPr lang="da-DK" b="1" i="1" dirty="0" err="1" smtClean="0">
                <a:solidFill>
                  <a:srgbClr val="FF0000"/>
                </a:solidFill>
              </a:rPr>
              <a:t>state</a:t>
            </a:r>
            <a:endParaRPr lang="da-DK" b="1" i="1" dirty="0" smtClean="0">
              <a:solidFill>
                <a:srgbClr val="FF0000"/>
              </a:solidFill>
            </a:endParaRPr>
          </a:p>
          <a:p>
            <a:endParaRPr lang="da-DK" b="1" i="1" dirty="0" smtClean="0">
              <a:solidFill>
                <a:srgbClr val="FF0000"/>
              </a:solidFill>
            </a:endParaRPr>
          </a:p>
          <a:p>
            <a:r>
              <a:rPr lang="da-DK" b="1" dirty="0" err="1" smtClean="0"/>
              <a:t>History</a:t>
            </a:r>
            <a:r>
              <a:rPr lang="da-DK" b="1" dirty="0" smtClean="0"/>
              <a:t> has </a:t>
            </a:r>
            <a:r>
              <a:rPr lang="da-DK" b="1" dirty="0" err="1" smtClean="0"/>
              <a:t>shown</a:t>
            </a:r>
            <a:r>
              <a:rPr lang="da-DK" b="1" dirty="0" smtClean="0"/>
              <a:t> </a:t>
            </a:r>
            <a:r>
              <a:rPr lang="da-DK" b="1" dirty="0" err="1" smtClean="0"/>
              <a:t>that</a:t>
            </a:r>
            <a:r>
              <a:rPr lang="da-DK" b="1" dirty="0" smtClean="0"/>
              <a:t> it is </a:t>
            </a:r>
            <a:r>
              <a:rPr lang="da-DK" b="1" dirty="0" err="1" smtClean="0"/>
              <a:t>necessay</a:t>
            </a:r>
            <a:r>
              <a:rPr lang="da-DK" b="1" dirty="0" smtClean="0"/>
              <a:t> </a:t>
            </a:r>
            <a:r>
              <a:rPr lang="da-DK" b="1" dirty="0" err="1" smtClean="0"/>
              <a:t>with</a:t>
            </a:r>
            <a:r>
              <a:rPr lang="da-DK" b="1" dirty="0" smtClean="0"/>
              <a:t> a </a:t>
            </a:r>
            <a:r>
              <a:rPr lang="da-DK" b="1" dirty="0" err="1" smtClean="0"/>
              <a:t>safeguard</a:t>
            </a:r>
            <a:r>
              <a:rPr lang="da-DK" b="1" dirty="0" smtClean="0"/>
              <a:t> to </a:t>
            </a:r>
            <a:r>
              <a:rPr lang="da-DK" b="1" dirty="0" err="1" smtClean="0"/>
              <a:t>protect</a:t>
            </a:r>
            <a:r>
              <a:rPr lang="da-DK" b="1" dirty="0" smtClean="0"/>
              <a:t> </a:t>
            </a:r>
            <a:r>
              <a:rPr lang="da-DK" b="1" dirty="0" err="1" smtClean="0"/>
              <a:t>vulnarable</a:t>
            </a:r>
            <a:r>
              <a:rPr lang="da-DK" b="1" dirty="0" smtClean="0"/>
              <a:t> </a:t>
            </a:r>
            <a:r>
              <a:rPr lang="da-DK" b="1" dirty="0" err="1" smtClean="0"/>
              <a:t>groups</a:t>
            </a:r>
            <a:endParaRPr lang="da-DK" b="1" dirty="0" smtClean="0"/>
          </a:p>
          <a:p>
            <a:endParaRPr lang="da-DK" b="1" dirty="0" smtClean="0"/>
          </a:p>
          <a:p>
            <a:r>
              <a:rPr lang="da-DK" b="1" dirty="0" smtClean="0"/>
              <a:t>The </a:t>
            </a:r>
            <a:r>
              <a:rPr lang="da-DK" b="1" dirty="0" err="1" smtClean="0"/>
              <a:t>mentally</a:t>
            </a:r>
            <a:r>
              <a:rPr lang="da-DK" b="1" dirty="0" smtClean="0"/>
              <a:t> </a:t>
            </a:r>
            <a:r>
              <a:rPr lang="da-DK" b="1" dirty="0" err="1" smtClean="0"/>
              <a:t>impaired</a:t>
            </a:r>
            <a:r>
              <a:rPr lang="da-DK" b="1" dirty="0" smtClean="0"/>
              <a:t> have </a:t>
            </a:r>
            <a:r>
              <a:rPr lang="da-DK" b="1" dirty="0" err="1" smtClean="0"/>
              <a:t>been</a:t>
            </a:r>
            <a:r>
              <a:rPr lang="da-DK" b="1" dirty="0" smtClean="0"/>
              <a:t> </a:t>
            </a:r>
            <a:r>
              <a:rPr lang="da-DK" b="1" dirty="0" err="1" smtClean="0"/>
              <a:t>abused</a:t>
            </a:r>
            <a:r>
              <a:rPr lang="da-DK" b="1" dirty="0" smtClean="0"/>
              <a:t> and </a:t>
            </a:r>
            <a:r>
              <a:rPr lang="da-DK" b="1" dirty="0" err="1" smtClean="0"/>
              <a:t>experimented</a:t>
            </a:r>
            <a:r>
              <a:rPr lang="da-DK" b="1" dirty="0" smtClean="0"/>
              <a:t> </a:t>
            </a:r>
            <a:r>
              <a:rPr lang="da-DK" b="1" dirty="0" err="1" smtClean="0"/>
              <a:t>on</a:t>
            </a:r>
            <a:r>
              <a:rPr lang="da-DK" b="1" dirty="0" smtClean="0"/>
              <a:t> all over the </a:t>
            </a:r>
            <a:r>
              <a:rPr lang="da-DK" b="1" dirty="0" err="1" smtClean="0"/>
              <a:t>world</a:t>
            </a:r>
            <a:endParaRPr lang="da-DK" b="1" dirty="0" smtClean="0"/>
          </a:p>
          <a:p>
            <a:endParaRPr lang="da-DK" b="1" dirty="0" smtClean="0"/>
          </a:p>
          <a:p>
            <a:endParaRPr lang="da-DK" b="1" dirty="0" smtClean="0"/>
          </a:p>
          <a:p>
            <a:pPr>
              <a:buNone/>
            </a:pPr>
            <a:r>
              <a:rPr lang="da-DK" b="1" dirty="0" smtClean="0"/>
              <a:t>	… </a:t>
            </a:r>
            <a:r>
              <a:rPr lang="da-DK" b="1" i="1" dirty="0" smtClean="0"/>
              <a:t>But </a:t>
            </a:r>
            <a:r>
              <a:rPr lang="da-DK" b="1" i="1" dirty="0" err="1" smtClean="0"/>
              <a:t>does</a:t>
            </a:r>
            <a:r>
              <a:rPr lang="da-DK" b="1" i="1" dirty="0" smtClean="0"/>
              <a:t> </a:t>
            </a:r>
            <a:r>
              <a:rPr lang="da-DK" b="1" i="1" dirty="0" err="1" smtClean="0"/>
              <a:t>that</a:t>
            </a:r>
            <a:r>
              <a:rPr lang="da-DK" b="1" i="1" dirty="0" smtClean="0"/>
              <a:t> </a:t>
            </a:r>
            <a:r>
              <a:rPr lang="da-DK" b="1" i="1" dirty="0" err="1" smtClean="0"/>
              <a:t>mean</a:t>
            </a:r>
            <a:r>
              <a:rPr lang="da-DK" b="1" i="1" dirty="0" smtClean="0"/>
              <a:t> </a:t>
            </a:r>
            <a:r>
              <a:rPr lang="da-DK" b="1" i="1" dirty="0" err="1" smtClean="0"/>
              <a:t>that</a:t>
            </a:r>
            <a:r>
              <a:rPr lang="da-DK" b="1" i="1" dirty="0" smtClean="0"/>
              <a:t> </a:t>
            </a:r>
            <a:r>
              <a:rPr lang="da-DK" b="1" i="1" dirty="0" err="1" smtClean="0"/>
              <a:t>they</a:t>
            </a:r>
            <a:r>
              <a:rPr lang="da-DK" b="1" i="1" dirty="0" smtClean="0"/>
              <a:t> </a:t>
            </a:r>
            <a:r>
              <a:rPr lang="da-DK" b="1" i="1" dirty="0" err="1" smtClean="0"/>
              <a:t>should</a:t>
            </a:r>
            <a:r>
              <a:rPr lang="da-DK" b="1" i="1" dirty="0" smtClean="0"/>
              <a:t> not </a:t>
            </a:r>
            <a:r>
              <a:rPr lang="da-DK" b="1" i="1" dirty="0" err="1" smtClean="0"/>
              <a:t>be</a:t>
            </a:r>
            <a:r>
              <a:rPr lang="da-DK" b="1" i="1" dirty="0" smtClean="0"/>
              <a:t> </a:t>
            </a:r>
            <a:r>
              <a:rPr lang="da-DK" b="1" i="1" dirty="0" err="1" smtClean="0"/>
              <a:t>protected</a:t>
            </a:r>
            <a:r>
              <a:rPr lang="da-DK" b="1" i="1" dirty="0" smtClean="0"/>
              <a:t> from </a:t>
            </a:r>
            <a:r>
              <a:rPr lang="da-DK" b="1" i="1" dirty="0" err="1" smtClean="0"/>
              <a:t>their</a:t>
            </a:r>
            <a:r>
              <a:rPr lang="da-DK" b="1" i="1" dirty="0" smtClean="0"/>
              <a:t> </a:t>
            </a:r>
            <a:r>
              <a:rPr lang="da-DK" b="1" i="1" dirty="0" err="1" smtClean="0"/>
              <a:t>own</a:t>
            </a:r>
            <a:r>
              <a:rPr lang="da-DK" b="1" i="1" dirty="0" smtClean="0"/>
              <a:t> bad </a:t>
            </a:r>
            <a:r>
              <a:rPr lang="da-DK" b="1" i="1" dirty="0" err="1" smtClean="0"/>
              <a:t>decision-making</a:t>
            </a:r>
            <a:r>
              <a:rPr lang="da-DK" b="1" i="1" dirty="0" smtClean="0"/>
              <a:t>, </a:t>
            </a:r>
            <a:r>
              <a:rPr lang="da-DK" b="1" i="1" dirty="0" err="1" smtClean="0"/>
              <a:t>fear</a:t>
            </a:r>
            <a:r>
              <a:rPr lang="da-DK" b="1" i="1" dirty="0" smtClean="0"/>
              <a:t> and </a:t>
            </a:r>
            <a:r>
              <a:rPr lang="da-DK" b="1" i="1" dirty="0" err="1" smtClean="0"/>
              <a:t>anxieties</a:t>
            </a:r>
            <a:r>
              <a:rPr lang="da-DK" b="1" i="1" dirty="0" smtClean="0"/>
              <a:t>?</a:t>
            </a:r>
            <a:endParaRPr lang="da-DK" b="1" dirty="0"/>
          </a:p>
        </p:txBody>
      </p:sp>
      <p:sp>
        <p:nvSpPr>
          <p:cNvPr id="4" name="Pladsholder til diasnummer 3"/>
          <p:cNvSpPr>
            <a:spLocks noGrp="1"/>
          </p:cNvSpPr>
          <p:nvPr>
            <p:ph type="sldNum" sz="quarter" idx="10"/>
          </p:nvPr>
        </p:nvSpPr>
        <p:spPr/>
        <p:txBody>
          <a:bodyPr/>
          <a:lstStyle/>
          <a:p>
            <a:fld id="{4A778A20-C4FB-4A5D-BA56-B6F7BCAF0113}" type="slidenum">
              <a:rPr lang="da-DK" smtClean="0"/>
              <a:pPr/>
              <a:t>8</a:t>
            </a:fld>
            <a:endParaRPr lang="da-DK"/>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Solution?</a:t>
            </a:r>
            <a:endParaRPr lang="da-DK" b="1" dirty="0"/>
          </a:p>
        </p:txBody>
      </p:sp>
      <p:sp>
        <p:nvSpPr>
          <p:cNvPr id="3" name="Pladsholder til indhold 2"/>
          <p:cNvSpPr>
            <a:spLocks noGrp="1"/>
          </p:cNvSpPr>
          <p:nvPr>
            <p:ph idx="1"/>
          </p:nvPr>
        </p:nvSpPr>
        <p:spPr/>
        <p:txBody>
          <a:bodyPr/>
          <a:lstStyle/>
          <a:p>
            <a:r>
              <a:rPr lang="da-DK" b="1" dirty="0" smtClean="0"/>
              <a:t>In Denmark </a:t>
            </a:r>
            <a:r>
              <a:rPr lang="da-DK" b="1" dirty="0" err="1" smtClean="0"/>
              <a:t>there</a:t>
            </a:r>
            <a:r>
              <a:rPr lang="da-DK" b="1" dirty="0" smtClean="0"/>
              <a:t> is a </a:t>
            </a:r>
            <a:r>
              <a:rPr lang="da-DK" b="1" dirty="0" err="1" smtClean="0"/>
              <a:t>rule</a:t>
            </a:r>
            <a:r>
              <a:rPr lang="da-DK" b="1" dirty="0" smtClean="0"/>
              <a:t> </a:t>
            </a:r>
            <a:r>
              <a:rPr lang="da-DK" b="1" dirty="0" err="1" smtClean="0"/>
              <a:t>about</a:t>
            </a:r>
            <a:r>
              <a:rPr lang="da-DK" b="1" dirty="0" smtClean="0"/>
              <a:t> </a:t>
            </a:r>
            <a:r>
              <a:rPr lang="da-DK" b="1" dirty="0" err="1" smtClean="0"/>
              <a:t>use</a:t>
            </a:r>
            <a:r>
              <a:rPr lang="da-DK" b="1" dirty="0" smtClean="0"/>
              <a:t> of force </a:t>
            </a:r>
            <a:r>
              <a:rPr lang="da-DK" b="1" dirty="0" err="1" smtClean="0"/>
              <a:t>on</a:t>
            </a:r>
            <a:r>
              <a:rPr lang="da-DK" b="1" dirty="0" smtClean="0"/>
              <a:t> </a:t>
            </a:r>
            <a:r>
              <a:rPr lang="da-DK" b="1" i="1" dirty="0" err="1" smtClean="0">
                <a:solidFill>
                  <a:srgbClr val="FF0000"/>
                </a:solidFill>
              </a:rPr>
              <a:t>adults</a:t>
            </a:r>
            <a:r>
              <a:rPr lang="da-DK" b="1" dirty="0" smtClean="0"/>
              <a:t> </a:t>
            </a:r>
            <a:r>
              <a:rPr lang="da-DK" b="1" dirty="0" err="1" smtClean="0"/>
              <a:t>living</a:t>
            </a:r>
            <a:r>
              <a:rPr lang="da-DK" b="1" dirty="0" smtClean="0"/>
              <a:t> in </a:t>
            </a:r>
            <a:r>
              <a:rPr lang="da-DK" b="1" dirty="0" err="1" smtClean="0"/>
              <a:t>recidence</a:t>
            </a:r>
            <a:r>
              <a:rPr lang="da-DK" b="1" dirty="0" smtClean="0"/>
              <a:t> </a:t>
            </a:r>
            <a:r>
              <a:rPr lang="da-DK" b="1" dirty="0" err="1" smtClean="0"/>
              <a:t>homes</a:t>
            </a:r>
            <a:r>
              <a:rPr lang="da-DK" b="1" dirty="0" smtClean="0"/>
              <a:t>:</a:t>
            </a:r>
          </a:p>
          <a:p>
            <a:pPr lvl="1">
              <a:buClr>
                <a:schemeClr val="bg2"/>
              </a:buClr>
            </a:pPr>
            <a:endParaRPr lang="en-US" sz="1600" b="1" i="1" dirty="0" smtClean="0">
              <a:solidFill>
                <a:srgbClr val="FF0000"/>
              </a:solidFill>
            </a:endParaRPr>
          </a:p>
          <a:p>
            <a:pPr lvl="1">
              <a:buClr>
                <a:schemeClr val="bg2"/>
              </a:buClr>
            </a:pPr>
            <a:r>
              <a:rPr lang="en-US" sz="1600" b="1" i="1" dirty="0" smtClean="0">
                <a:solidFill>
                  <a:srgbClr val="FF0000"/>
                </a:solidFill>
              </a:rPr>
              <a:t>absolutely  necessary</a:t>
            </a:r>
            <a:r>
              <a:rPr lang="en-US" sz="1600" b="1" dirty="0" smtClean="0">
                <a:solidFill>
                  <a:srgbClr val="FF0000"/>
                </a:solidFill>
              </a:rPr>
              <a:t> </a:t>
            </a:r>
          </a:p>
          <a:p>
            <a:pPr lvl="1"/>
            <a:endParaRPr lang="en-US" sz="1600" b="1" dirty="0" smtClean="0"/>
          </a:p>
          <a:p>
            <a:pPr lvl="1"/>
            <a:r>
              <a:rPr lang="en-US" sz="1600" b="1" dirty="0" smtClean="0"/>
              <a:t>in order to fulfill the duty of care</a:t>
            </a:r>
          </a:p>
          <a:p>
            <a:pPr lvl="1"/>
            <a:endParaRPr lang="en-US" sz="1600" b="1" dirty="0" smtClean="0"/>
          </a:p>
          <a:p>
            <a:pPr lvl="1"/>
            <a:r>
              <a:rPr lang="en-US" sz="1600" b="1" dirty="0" smtClean="0"/>
              <a:t>while brushing teeth or removing un-swallowed food, from the resident’s oral cavities.</a:t>
            </a:r>
          </a:p>
          <a:p>
            <a:endParaRPr lang="en-US" dirty="0" smtClean="0"/>
          </a:p>
          <a:p>
            <a:r>
              <a:rPr lang="en-US" sz="1600" b="1" dirty="0" smtClean="0"/>
              <a:t>The permission lasts for </a:t>
            </a:r>
            <a:r>
              <a:rPr lang="en-US" sz="1600" b="1" i="1" dirty="0" smtClean="0">
                <a:solidFill>
                  <a:srgbClr val="FF0000"/>
                </a:solidFill>
              </a:rPr>
              <a:t>three months </a:t>
            </a:r>
            <a:r>
              <a:rPr lang="en-US" sz="1600" b="1" dirty="0" smtClean="0"/>
              <a:t>(under special circumstances six months) and the permission can only be renewed once. </a:t>
            </a:r>
            <a:endParaRPr lang="da-DK" sz="1600" b="1" dirty="0" smtClean="0"/>
          </a:p>
          <a:p>
            <a:pPr>
              <a:buNone/>
            </a:pPr>
            <a:endParaRPr lang="da-DK" b="1" dirty="0"/>
          </a:p>
        </p:txBody>
      </p:sp>
      <p:sp>
        <p:nvSpPr>
          <p:cNvPr id="4" name="Pladsholder til diasnummer 3"/>
          <p:cNvSpPr>
            <a:spLocks noGrp="1"/>
          </p:cNvSpPr>
          <p:nvPr>
            <p:ph type="sldNum" sz="quarter" idx="10"/>
          </p:nvPr>
        </p:nvSpPr>
        <p:spPr/>
        <p:txBody>
          <a:bodyPr/>
          <a:lstStyle/>
          <a:p>
            <a:fld id="{4A778A20-C4FB-4A5D-BA56-B6F7BCAF0113}" type="slidenum">
              <a:rPr lang="da-DK" smtClean="0"/>
              <a:pPr/>
              <a:t>9</a:t>
            </a:fld>
            <a:endParaRPr lang="da-DK"/>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2"/>
  <p:tag name="TPOS" val="2"/>
</p:tagLst>
</file>

<file path=ppt/theme/theme1.xml><?xml version="1.0" encoding="utf-8"?>
<a:theme xmlns:a="http://schemas.openxmlformats.org/drawingml/2006/main" name="AU">
  <a:themeElements>
    <a:clrScheme name="">
      <a:dk1>
        <a:srgbClr val="000000"/>
      </a:dk1>
      <a:lt1>
        <a:srgbClr val="FFFFFF"/>
      </a:lt1>
      <a:dk2>
        <a:srgbClr val="81A0C6"/>
      </a:dk2>
      <a:lt2>
        <a:srgbClr val="03428E"/>
      </a:lt2>
      <a:accent1>
        <a:srgbClr val="FFFFFF"/>
      </a:accent1>
      <a:accent2>
        <a:srgbClr val="808092"/>
      </a:accent2>
      <a:accent3>
        <a:srgbClr val="FFFFFF"/>
      </a:accent3>
      <a:accent4>
        <a:srgbClr val="000000"/>
      </a:accent4>
      <a:accent5>
        <a:srgbClr val="FFFFFF"/>
      </a:accent5>
      <a:accent6>
        <a:srgbClr val="737384"/>
      </a:accent6>
      <a:hlink>
        <a:srgbClr val="E6ECF4"/>
      </a:hlink>
      <a:folHlink>
        <a:srgbClr val="E5E5E9"/>
      </a:folHlink>
    </a:clrScheme>
    <a:fontScheme name="AU">
      <a:majorFont>
        <a:latin typeface="AU Passata"/>
        <a:ea typeface=""/>
        <a:cs typeface=""/>
      </a:majorFont>
      <a:minorFont>
        <a:latin typeface="AU Passat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778" cap="flat" cmpd="sng" algn="ctr">
          <a:solidFill>
            <a:schemeClr val="accent2"/>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ts val="3600"/>
          </a:lnSpc>
          <a:spcBef>
            <a:spcPct val="0"/>
          </a:spcBef>
          <a:spcAft>
            <a:spcPct val="0"/>
          </a:spcAft>
          <a:buClrTx/>
          <a:buSzTx/>
          <a:buFont typeface="AU Passata" pitchFamily="34" charset="0"/>
          <a:buNone/>
          <a:tabLst/>
          <a:defRPr kumimoji="0" lang="en-US" sz="3600" b="0" i="0" u="none" strike="noStrike" cap="none" normalizeH="0" baseline="0" smtClean="0">
            <a:ln>
              <a:noFill/>
            </a:ln>
            <a:solidFill>
              <a:schemeClr val="tx1"/>
            </a:solidFill>
            <a:effectLst/>
            <a:latin typeface="AU Passata" pitchFamily="34" charset="0"/>
          </a:defRPr>
        </a:defPPr>
      </a:lstStyle>
    </a:spDef>
    <a:lnDef>
      <a:spPr bwMode="auto">
        <a:xfrm>
          <a:off x="0" y="0"/>
          <a:ext cx="1" cy="1"/>
        </a:xfrm>
        <a:custGeom>
          <a:avLst/>
          <a:gdLst/>
          <a:ahLst/>
          <a:cxnLst/>
          <a:rect l="0" t="0" r="0" b="0"/>
          <a:pathLst/>
        </a:custGeom>
        <a:solidFill>
          <a:schemeClr val="accent2"/>
        </a:solidFill>
        <a:ln w="1778" cap="flat" cmpd="sng" algn="ctr">
          <a:solidFill>
            <a:schemeClr val="accent2"/>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ts val="3600"/>
          </a:lnSpc>
          <a:spcBef>
            <a:spcPct val="0"/>
          </a:spcBef>
          <a:spcAft>
            <a:spcPct val="0"/>
          </a:spcAft>
          <a:buClrTx/>
          <a:buSzTx/>
          <a:buFont typeface="AU Passata" pitchFamily="34" charset="0"/>
          <a:buNone/>
          <a:tabLst/>
          <a:defRPr kumimoji="0" lang="en-US" sz="3600" b="0" i="0" u="none" strike="noStrike" cap="none" normalizeH="0" baseline="0" smtClean="0">
            <a:ln>
              <a:noFill/>
            </a:ln>
            <a:solidFill>
              <a:schemeClr val="tx1"/>
            </a:solidFill>
            <a:effectLst/>
            <a:latin typeface="AU Passata" pitchFamily="34" charset="0"/>
          </a:defRPr>
        </a:defPPr>
      </a:lstStyle>
    </a:lnDef>
  </a:objectDefaults>
  <a:extraClrSchemeLst>
    <a:extraClrScheme>
      <a:clrScheme name="AU200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U200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U200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U200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U200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U200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U200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U200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U200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U200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U200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U200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U2003 13">
        <a:dk1>
          <a:srgbClr val="000000"/>
        </a:dk1>
        <a:lt1>
          <a:srgbClr val="FFFFFF"/>
        </a:lt1>
        <a:dk2>
          <a:srgbClr val="000000"/>
        </a:dk2>
        <a:lt2>
          <a:srgbClr val="808080"/>
        </a:lt2>
        <a:accent1>
          <a:srgbClr val="03428E"/>
        </a:accent1>
        <a:accent2>
          <a:srgbClr val="333399"/>
        </a:accent2>
        <a:accent3>
          <a:srgbClr val="FFFFFF"/>
        </a:accent3>
        <a:accent4>
          <a:srgbClr val="000000"/>
        </a:accent4>
        <a:accent5>
          <a:srgbClr val="AAB0C6"/>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U2003 14">
        <a:dk1>
          <a:srgbClr val="000000"/>
        </a:dk1>
        <a:lt1>
          <a:srgbClr val="0066FF"/>
        </a:lt1>
        <a:dk2>
          <a:srgbClr val="000000"/>
        </a:dk2>
        <a:lt2>
          <a:srgbClr val="808080"/>
        </a:lt2>
        <a:accent1>
          <a:srgbClr val="03428E"/>
        </a:accent1>
        <a:accent2>
          <a:srgbClr val="333399"/>
        </a:accent2>
        <a:accent3>
          <a:srgbClr val="AAB8FF"/>
        </a:accent3>
        <a:accent4>
          <a:srgbClr val="000000"/>
        </a:accent4>
        <a:accent5>
          <a:srgbClr val="AAB0C6"/>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U2003 15">
        <a:dk1>
          <a:srgbClr val="000000"/>
        </a:dk1>
        <a:lt1>
          <a:srgbClr val="FFFFFF"/>
        </a:lt1>
        <a:dk2>
          <a:srgbClr val="000000"/>
        </a:dk2>
        <a:lt2>
          <a:srgbClr val="808080"/>
        </a:lt2>
        <a:accent1>
          <a:srgbClr val="197932"/>
        </a:accent1>
        <a:accent2>
          <a:srgbClr val="333399"/>
        </a:accent2>
        <a:accent3>
          <a:srgbClr val="FFFFFF"/>
        </a:accent3>
        <a:accent4>
          <a:srgbClr val="000000"/>
        </a:accent4>
        <a:accent5>
          <a:srgbClr val="ABBEAD"/>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U2003 16">
        <a:dk1>
          <a:srgbClr val="000000"/>
        </a:dk1>
        <a:lt1>
          <a:srgbClr val="FFFFFF"/>
        </a:lt1>
        <a:dk2>
          <a:srgbClr val="000000"/>
        </a:dk2>
        <a:lt2>
          <a:srgbClr val="808092"/>
        </a:lt2>
        <a:accent1>
          <a:srgbClr val="03428E"/>
        </a:accent1>
        <a:accent2>
          <a:srgbClr val="81A0C6"/>
        </a:accent2>
        <a:accent3>
          <a:srgbClr val="FFFFFF"/>
        </a:accent3>
        <a:accent4>
          <a:srgbClr val="000000"/>
        </a:accent4>
        <a:accent5>
          <a:srgbClr val="AAB0C6"/>
        </a:accent5>
        <a:accent6>
          <a:srgbClr val="7491B3"/>
        </a:accent6>
        <a:hlink>
          <a:srgbClr val="E6ECF4"/>
        </a:hlink>
        <a:folHlink>
          <a:srgbClr val="E5E5E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Template>
  <TotalTime>1243</TotalTime>
  <Words>693</Words>
  <Application>Microsoft Office PowerPoint</Application>
  <PresentationFormat>Skærmshow (4:3)</PresentationFormat>
  <Paragraphs>144</Paragraphs>
  <Slides>12</Slides>
  <Notes>7</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Diastitler</vt:lpstr>
      </vt:variant>
      <vt:variant>
        <vt:i4>12</vt:i4>
      </vt:variant>
    </vt:vector>
  </HeadingPairs>
  <TitlesOfParts>
    <vt:vector size="18" baseType="lpstr">
      <vt:lpstr>Arial</vt:lpstr>
      <vt:lpstr>AU Passata</vt:lpstr>
      <vt:lpstr>Wingdings 3</vt:lpstr>
      <vt:lpstr>Wingdings 2</vt:lpstr>
      <vt:lpstr>AU Peto</vt:lpstr>
      <vt:lpstr>AU</vt:lpstr>
      <vt:lpstr> Use of force vs lack of care in patients with disabilities and possible pain </vt:lpstr>
      <vt:lpstr>Overall framework</vt:lpstr>
      <vt:lpstr>Dias nummer 3</vt:lpstr>
      <vt:lpstr>Dias nummer 4</vt:lpstr>
      <vt:lpstr>Identification – who are we talking about?</vt:lpstr>
      <vt:lpstr>Different groups</vt:lpstr>
      <vt:lpstr>Dilemma</vt:lpstr>
      <vt:lpstr>dilemma</vt:lpstr>
      <vt:lpstr>Solution?</vt:lpstr>
      <vt:lpstr>Solution?</vt:lpstr>
      <vt:lpstr>Can use of force be accepted on the grounds of care for the patient?</vt:lpstr>
      <vt:lpstr>Can use of force be accepted on the grounds of care for the patient?</vt:lpstr>
    </vt:vector>
  </TitlesOfParts>
  <Company>Institut for Statskundskab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ejerforholdet</dc:title>
  <dc:creator>jurca</dc:creator>
  <cp:lastModifiedBy>jurca</cp:lastModifiedBy>
  <cp:revision>135</cp:revision>
  <dcterms:created xsi:type="dcterms:W3CDTF">2013-10-01T08:28:01Z</dcterms:created>
  <dcterms:modified xsi:type="dcterms:W3CDTF">2015-08-31T11:51:58Z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By">
    <vt:lpwstr>SkabelonDesign</vt:lpwstr>
  </property>
</Properties>
</file>